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89" r:id="rId4"/>
    <p:sldId id="288" r:id="rId5"/>
    <p:sldId id="287" r:id="rId6"/>
    <p:sldId id="285" r:id="rId7"/>
    <p:sldId id="294" r:id="rId8"/>
    <p:sldId id="284" r:id="rId9"/>
    <p:sldId id="295" r:id="rId10"/>
    <p:sldId id="291" r:id="rId11"/>
    <p:sldId id="299" r:id="rId12"/>
    <p:sldId id="293" r:id="rId13"/>
    <p:sldId id="300" r:id="rId14"/>
    <p:sldId id="283" r:id="rId15"/>
    <p:sldId id="298" r:id="rId16"/>
    <p:sldId id="282" r:id="rId17"/>
    <p:sldId id="269" r:id="rId18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53DF722-10AA-4FA0-B072-4017047AAF61}">
          <p14:sldIdLst>
            <p14:sldId id="256"/>
          </p14:sldIdLst>
        </p14:section>
        <p14:section name="BAB 1" id="{3BA24C81-EC3B-4131-9B39-9F0AE57EE09F}">
          <p14:sldIdLst/>
        </p14:section>
        <p14:section name="BAB 2" id="{5A200A31-8CB1-4277-BB66-2C58000B20C6}">
          <p14:sldIdLst/>
        </p14:section>
        <p14:section name="BAB - 3" id="{C3889600-16E1-4F07-8AB9-194799DB480B}">
          <p14:sldIdLst/>
        </p14:section>
        <p14:section name="BAB - 4" id="{378671DC-3A4D-4B07-B412-F3FA3A0EDD9E}">
          <p14:sldIdLst>
            <p14:sldId id="290"/>
            <p14:sldId id="289"/>
            <p14:sldId id="288"/>
            <p14:sldId id="287"/>
            <p14:sldId id="285"/>
            <p14:sldId id="294"/>
            <p14:sldId id="284"/>
            <p14:sldId id="295"/>
            <p14:sldId id="291"/>
            <p14:sldId id="299"/>
            <p14:sldId id="293"/>
            <p14:sldId id="300"/>
            <p14:sldId id="283"/>
            <p14:sldId id="298"/>
            <p14:sldId id="282"/>
          </p14:sldIdLst>
        </p14:section>
        <p14:section name="BAB - 5" id="{91D2352E-97FA-4F54-A02C-E284D9A96435}">
          <p14:sldIdLst/>
        </p14:section>
        <p14:section name="Shape/Teks box" id="{5B5182A9-95E1-4E4C-B5BE-6061C3C78849}">
          <p14:sldIdLst>
            <p14:sldId id="269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66"/>
    <a:srgbClr val="F4B183"/>
    <a:srgbClr val="A9D18E"/>
    <a:srgbClr val="8FAADC"/>
    <a:srgbClr val="F8CBAD"/>
    <a:srgbClr val="BFBFBF"/>
    <a:srgbClr val="C59EE2"/>
    <a:srgbClr val="9C5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NIB\TESIS\Data\Data%20Nian\Data%20Lengkap%20Aamiin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NIB\TESIS\Data\Data%20Nian\Data%20Lengkap%20Aamiin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NIB\TESIS\Data\Data%20Nian\Data%20Lengkap%20Aamiin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NIB\TESIS\Data\Data%20Nian\Data%20Lengkap%20Aamiin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NIB\TESIS\Data\Data%20Nian\Data%20Lengkap%20Aamii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NIB\TESIS\Data\Data%20Nian\Data%20Lengkap%20Aamii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NIB\TESIS\Data\Data%20Nian\Data%20Lengkap%20Aamiin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NIB\TESIS\Data\Data%20Nian\Data%20Lengkap%20Aamiin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NIB\TESIS\Data\Data%20Nian\Data%20Lengkap%20Aamiin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NIB\TESIS\Data\Data%20Nian\Data%20Lengkap%20Aamiin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NIB\TESIS\Data\Data%20Nian\Data%20Lengkap%20Aamiin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NIB\TESIS\Data\Data%20Nian\Data%20Lengkap%20Aamiin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NIB\TESIS\Data\Data%20Nian\Data%20Lengkap%20Aamii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d-ID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d-ID"/>
              <a:t>pH</a:t>
            </a:r>
            <a:r>
              <a:rPr lang="id-ID" baseline="0"/>
              <a:t> Optimum</a:t>
            </a:r>
            <a:endParaRPr lang="id-ID"/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hijau</c:v>
          </c:tx>
          <c:marker>
            <c:symbol val="circle"/>
            <c:size val="5"/>
          </c:marker>
          <c:xVal>
            <c:numRef>
              <c:f>'pH optimum'!$J$5:$J$11</c:f>
              <c:numCache>
                <c:formatCode>General</c:formatCode>
                <c:ptCount val="7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</c:numCache>
            </c:numRef>
          </c:xVal>
          <c:yVal>
            <c:numRef>
              <c:f>'pH optimum'!$N$5:$N$11</c:f>
              <c:numCache>
                <c:formatCode>0.00</c:formatCode>
                <c:ptCount val="7"/>
                <c:pt idx="0">
                  <c:v>38.63695652173913</c:v>
                </c:pt>
                <c:pt idx="1">
                  <c:v>46.693478260869568</c:v>
                </c:pt>
                <c:pt idx="2">
                  <c:v>43.68369565217391</c:v>
                </c:pt>
                <c:pt idx="3">
                  <c:v>49.056521739130432</c:v>
                </c:pt>
                <c:pt idx="4">
                  <c:v>47.995652173913044</c:v>
                </c:pt>
                <c:pt idx="5">
                  <c:v>46.51195652173913</c:v>
                </c:pt>
                <c:pt idx="6">
                  <c:v>42.927173913043475</c:v>
                </c:pt>
              </c:numCache>
            </c:numRef>
          </c:yVal>
          <c:smooth val="1"/>
        </c:ser>
        <c:ser>
          <c:idx val="1"/>
          <c:order val="1"/>
          <c:tx>
            <c:v>ungu</c:v>
          </c:tx>
          <c:marker>
            <c:symbol val="circle"/>
            <c:size val="5"/>
          </c:marker>
          <c:xVal>
            <c:numRef>
              <c:f>'pH optimum'!$J$15:$J$21</c:f>
              <c:numCache>
                <c:formatCode>General</c:formatCode>
                <c:ptCount val="7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</c:numCache>
            </c:numRef>
          </c:xVal>
          <c:yVal>
            <c:numRef>
              <c:f>'pH optimum'!$N$15:$N$21</c:f>
              <c:numCache>
                <c:formatCode>0.00</c:formatCode>
                <c:ptCount val="7"/>
                <c:pt idx="0">
                  <c:v>47.896396396396398</c:v>
                </c:pt>
                <c:pt idx="1">
                  <c:v>49.046846846846847</c:v>
                </c:pt>
                <c:pt idx="2">
                  <c:v>49.106306306306308</c:v>
                </c:pt>
                <c:pt idx="3">
                  <c:v>48.401801801801803</c:v>
                </c:pt>
                <c:pt idx="4">
                  <c:v>48.327927927927931</c:v>
                </c:pt>
                <c:pt idx="5">
                  <c:v>46.827927927927931</c:v>
                </c:pt>
                <c:pt idx="6">
                  <c:v>48.77927927927928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598784"/>
        <c:axId val="84600704"/>
      </c:scatterChart>
      <c:valAx>
        <c:axId val="845987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id-ID"/>
                  <a:t>pH</a:t>
                </a:r>
                <a:r>
                  <a:rPr lang="id-ID" baseline="0"/>
                  <a:t> </a:t>
                </a:r>
                <a:endParaRPr lang="id-ID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4600704"/>
        <c:crosses val="autoZero"/>
        <c:crossBetween val="midCat"/>
        <c:majorUnit val="1"/>
      </c:valAx>
      <c:valAx>
        <c:axId val="84600704"/>
        <c:scaling>
          <c:orientation val="minMax"/>
          <c:max val="5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id-ID"/>
                  <a:t>C</a:t>
                </a:r>
                <a:r>
                  <a:rPr lang="id-ID" baseline="0"/>
                  <a:t> Terserap</a:t>
                </a:r>
                <a:endParaRPr lang="id-ID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84598784"/>
        <c:crosses val="autoZero"/>
        <c:crossBetween val="midCat"/>
        <c:minorUnit val="5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d-ID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d-ID"/>
              <a:t>Pseudo Orde</a:t>
            </a:r>
            <a:r>
              <a:rPr lang="id-ID" baseline="0"/>
              <a:t> 2</a:t>
            </a:r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50 ppm</c:v>
          </c:tx>
          <c:marker>
            <c:symbol val="circle"/>
            <c:size val="5"/>
          </c:marker>
          <c:trendline>
            <c:trendlineType val="linear"/>
            <c:dispRSqr val="1"/>
            <c:dispEq val="1"/>
            <c:trendlineLbl>
              <c:layout>
                <c:manualLayout>
                  <c:x val="-0.12780421701463363"/>
                  <c:y val="-6.548309755508358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baseline="0">
                        <a:solidFill>
                          <a:schemeClr val="tx2"/>
                        </a:solidFill>
                      </a:rPr>
                      <a:t>y = 3,0637x + 267,47
R² = 0,9939</a:t>
                    </a:r>
                    <a:endParaRPr lang="en-US">
                      <a:solidFill>
                        <a:schemeClr val="tx2"/>
                      </a:solidFill>
                    </a:endParaRPr>
                  </a:p>
                </c:rich>
              </c:tx>
              <c:numFmt formatCode="General" sourceLinked="0"/>
            </c:trendlineLbl>
          </c:trendline>
          <c:xVal>
            <c:numRef>
              <c:f>Kinetika!$A$3:$A$9</c:f>
              <c:numCache>
                <c:formatCode>General</c:formatCode>
                <c:ptCount val="7"/>
                <c:pt idx="0">
                  <c:v>20</c:v>
                </c:pt>
                <c:pt idx="1">
                  <c:v>30</c:v>
                </c:pt>
                <c:pt idx="2">
                  <c:v>40</c:v>
                </c:pt>
                <c:pt idx="3">
                  <c:v>60</c:v>
                </c:pt>
                <c:pt idx="4">
                  <c:v>90</c:v>
                </c:pt>
                <c:pt idx="5">
                  <c:v>120</c:v>
                </c:pt>
                <c:pt idx="6">
                  <c:v>150</c:v>
                </c:pt>
              </c:numCache>
            </c:numRef>
          </c:xVal>
          <c:yVal>
            <c:numRef>
              <c:f>Kinetika!$I$3:$I$9</c:f>
              <c:numCache>
                <c:formatCode>0.000</c:formatCode>
                <c:ptCount val="7"/>
                <c:pt idx="0">
                  <c:v>310.9859154929577</c:v>
                </c:pt>
                <c:pt idx="1">
                  <c:v>356.51237890204533</c:v>
                </c:pt>
                <c:pt idx="2">
                  <c:v>397.83783783783781</c:v>
                </c:pt>
                <c:pt idx="3">
                  <c:v>469.78723404255322</c:v>
                </c:pt>
                <c:pt idx="4">
                  <c:v>548.95027624309398</c:v>
                </c:pt>
                <c:pt idx="5">
                  <c:v>627.86729857819887</c:v>
                </c:pt>
                <c:pt idx="6">
                  <c:v>722.82845918812734</c:v>
                </c:pt>
              </c:numCache>
            </c:numRef>
          </c:yVal>
          <c:smooth val="1"/>
        </c:ser>
        <c:ser>
          <c:idx val="1"/>
          <c:order val="1"/>
          <c:tx>
            <c:v>100 ppm</c:v>
          </c:tx>
          <c:marker>
            <c:symbol val="circle"/>
            <c:size val="5"/>
          </c:marker>
          <c:trendline>
            <c:trendlineType val="linear"/>
            <c:dispRSqr val="1"/>
            <c:dispEq val="1"/>
            <c:trendlineLbl>
              <c:layout>
                <c:manualLayout>
                  <c:x val="2.8866466655890564E-2"/>
                  <c:y val="0.21948113424907734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baseline="0">
                        <a:solidFill>
                          <a:srgbClr val="C00000"/>
                        </a:solidFill>
                      </a:rPr>
                      <a:t>y = 2,2575x + 226,03
R² = 0,972</a:t>
                    </a:r>
                    <a:endParaRPr lang="en-US">
                      <a:solidFill>
                        <a:srgbClr val="C00000"/>
                      </a:solidFill>
                    </a:endParaRPr>
                  </a:p>
                </c:rich>
              </c:tx>
              <c:numFmt formatCode="General" sourceLinked="0"/>
            </c:trendlineLbl>
          </c:trendline>
          <c:xVal>
            <c:numRef>
              <c:f>Kinetika!$A$15:$A$21</c:f>
              <c:numCache>
                <c:formatCode>General</c:formatCode>
                <c:ptCount val="7"/>
                <c:pt idx="0">
                  <c:v>40</c:v>
                </c:pt>
                <c:pt idx="1">
                  <c:v>50</c:v>
                </c:pt>
                <c:pt idx="2">
                  <c:v>60</c:v>
                </c:pt>
                <c:pt idx="3">
                  <c:v>80</c:v>
                </c:pt>
                <c:pt idx="4">
                  <c:v>100</c:v>
                </c:pt>
                <c:pt idx="5">
                  <c:v>130</c:v>
                </c:pt>
                <c:pt idx="6">
                  <c:v>160</c:v>
                </c:pt>
              </c:numCache>
            </c:numRef>
          </c:xVal>
          <c:yVal>
            <c:numRef>
              <c:f>Kinetika!$I$15:$I$21</c:f>
              <c:numCache>
                <c:formatCode>0.000</c:formatCode>
                <c:ptCount val="7"/>
                <c:pt idx="0">
                  <c:v>337.09923664122135</c:v>
                </c:pt>
                <c:pt idx="1">
                  <c:v>322.80701754385962</c:v>
                </c:pt>
                <c:pt idx="2">
                  <c:v>346.80628272251312</c:v>
                </c:pt>
                <c:pt idx="3">
                  <c:v>399.6380090497737</c:v>
                </c:pt>
                <c:pt idx="4">
                  <c:v>477.92207792207796</c:v>
                </c:pt>
                <c:pt idx="5">
                  <c:v>510.74733096085407</c:v>
                </c:pt>
                <c:pt idx="6">
                  <c:v>586.84385382059804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255296"/>
        <c:axId val="85257216"/>
      </c:scatterChart>
      <c:valAx>
        <c:axId val="852552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id-ID"/>
                  <a:t>t (menit)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5257216"/>
        <c:crosses val="autoZero"/>
        <c:crossBetween val="midCat"/>
      </c:valAx>
      <c:valAx>
        <c:axId val="8525721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d-ID"/>
                  <a:t>t/qt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85255296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d-ID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d-ID"/>
              <a:t>Pseudo Orde 1</a:t>
            </a:r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50 ppm</c:v>
          </c:tx>
          <c:marker>
            <c:symbol val="circle"/>
            <c:size val="5"/>
          </c:marker>
          <c:trendline>
            <c:trendlineType val="linear"/>
            <c:dispRSqr val="1"/>
            <c:dispEq val="1"/>
            <c:trendlineLbl>
              <c:layout>
                <c:manualLayout>
                  <c:x val="-6.9093832020997378E-2"/>
                  <c:y val="0.1279677019539224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baseline="0">
                        <a:solidFill>
                          <a:schemeClr val="accent1"/>
                        </a:solidFill>
                      </a:rPr>
                      <a:t>y = -0,0002x + 0,7867
R² = 0,9614</a:t>
                    </a:r>
                    <a:endParaRPr lang="en-US">
                      <a:solidFill>
                        <a:schemeClr val="accent1"/>
                      </a:solidFill>
                    </a:endParaRPr>
                  </a:p>
                </c:rich>
              </c:tx>
              <c:numFmt formatCode="General" sourceLinked="0"/>
            </c:trendlineLbl>
          </c:trendline>
          <c:xVal>
            <c:numRef>
              <c:f>Kinetika!$A$30:$A$36</c:f>
              <c:numCache>
                <c:formatCode>General</c:formatCode>
                <c:ptCount val="7"/>
                <c:pt idx="0">
                  <c:v>20</c:v>
                </c:pt>
                <c:pt idx="1">
                  <c:v>30</c:v>
                </c:pt>
                <c:pt idx="2">
                  <c:v>40</c:v>
                </c:pt>
                <c:pt idx="3">
                  <c:v>60</c:v>
                </c:pt>
                <c:pt idx="4">
                  <c:v>90</c:v>
                </c:pt>
                <c:pt idx="5">
                  <c:v>120</c:v>
                </c:pt>
                <c:pt idx="6">
                  <c:v>150</c:v>
                </c:pt>
              </c:numCache>
            </c:numRef>
          </c:xVal>
          <c:yVal>
            <c:numRef>
              <c:f>Kinetika!$J$30:$J$36</c:f>
              <c:numCache>
                <c:formatCode>0.000</c:formatCode>
                <c:ptCount val="7"/>
                <c:pt idx="0">
                  <c:v>0.78414161407283112</c:v>
                </c:pt>
                <c:pt idx="1">
                  <c:v>0.78091384386825979</c:v>
                </c:pt>
                <c:pt idx="2">
                  <c:v>0.77602675761847362</c:v>
                </c:pt>
                <c:pt idx="3">
                  <c:v>0.76942390170832464</c:v>
                </c:pt>
                <c:pt idx="4">
                  <c:v>0.76102660835380997</c:v>
                </c:pt>
                <c:pt idx="5">
                  <c:v>0.75590917504363442</c:v>
                </c:pt>
                <c:pt idx="6">
                  <c:v>0.75246374259830262</c:v>
                </c:pt>
              </c:numCache>
            </c:numRef>
          </c:yVal>
          <c:smooth val="1"/>
        </c:ser>
        <c:ser>
          <c:idx val="1"/>
          <c:order val="1"/>
          <c:tx>
            <c:v>100 ppm</c:v>
          </c:tx>
          <c:marker>
            <c:symbol val="circle"/>
            <c:size val="5"/>
          </c:marker>
          <c:trendline>
            <c:trendlineType val="linear"/>
            <c:dispRSqr val="1"/>
            <c:dispEq val="1"/>
            <c:trendlineLbl>
              <c:layout>
                <c:manualLayout>
                  <c:x val="0.28932017776629176"/>
                  <c:y val="-4.6449363811405818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baseline="0">
                        <a:solidFill>
                          <a:srgbClr val="C00000"/>
                        </a:solidFill>
                      </a:rPr>
                      <a:t>y = -0,0002x + 1,0892
R² = 0,9593</a:t>
                    </a:r>
                    <a:endParaRPr lang="en-US">
                      <a:solidFill>
                        <a:srgbClr val="C00000"/>
                      </a:solidFill>
                    </a:endParaRPr>
                  </a:p>
                </c:rich>
              </c:tx>
              <c:numFmt formatCode="General" sourceLinked="0"/>
            </c:trendlineLbl>
          </c:trendline>
          <c:xVal>
            <c:numRef>
              <c:f>Kinetika!$A$42:$A$48</c:f>
              <c:numCache>
                <c:formatCode>General</c:formatCode>
                <c:ptCount val="7"/>
                <c:pt idx="0">
                  <c:v>30</c:v>
                </c:pt>
                <c:pt idx="1">
                  <c:v>40</c:v>
                </c:pt>
                <c:pt idx="2">
                  <c:v>50</c:v>
                </c:pt>
                <c:pt idx="3">
                  <c:v>70</c:v>
                </c:pt>
                <c:pt idx="4">
                  <c:v>90</c:v>
                </c:pt>
                <c:pt idx="5">
                  <c:v>120</c:v>
                </c:pt>
                <c:pt idx="6">
                  <c:v>150</c:v>
                </c:pt>
              </c:numCache>
            </c:numRef>
          </c:xVal>
          <c:yVal>
            <c:numRef>
              <c:f>Kinetika!$J$42:$J$48</c:f>
              <c:numCache>
                <c:formatCode>0.000</c:formatCode>
                <c:ptCount val="7"/>
                <c:pt idx="0">
                  <c:v>1.0854930712480868</c:v>
                </c:pt>
                <c:pt idx="1">
                  <c:v>1.083076289931149</c:v>
                </c:pt>
                <c:pt idx="2">
                  <c:v>1.0806459843058986</c:v>
                </c:pt>
                <c:pt idx="3">
                  <c:v>1.0773842755316905</c:v>
                </c:pt>
                <c:pt idx="4">
                  <c:v>1.0732723864371045</c:v>
                </c:pt>
                <c:pt idx="5">
                  <c:v>1.0691211936585971</c:v>
                </c:pt>
                <c:pt idx="6">
                  <c:v>1.0657714317226787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646720"/>
        <c:axId val="83669376"/>
      </c:scatterChart>
      <c:valAx>
        <c:axId val="836467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id-ID"/>
                  <a:t>t</a:t>
                </a:r>
                <a:r>
                  <a:rPr lang="id-ID" baseline="0"/>
                  <a:t> (menit)</a:t>
                </a:r>
                <a:endParaRPr lang="id-ID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3669376"/>
        <c:crosses val="autoZero"/>
        <c:crossBetween val="midCat"/>
      </c:valAx>
      <c:valAx>
        <c:axId val="8366937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d-ID"/>
                  <a:t>log</a:t>
                </a:r>
                <a:r>
                  <a:rPr lang="id-ID" baseline="0"/>
                  <a:t> (qe-qt)</a:t>
                </a:r>
                <a:endParaRPr lang="id-ID"/>
              </a:p>
            </c:rich>
          </c:tx>
          <c:layout/>
          <c:overlay val="0"/>
        </c:title>
        <c:numFmt formatCode="0.0" sourceLinked="0"/>
        <c:majorTickMark val="out"/>
        <c:minorTickMark val="none"/>
        <c:tickLblPos val="nextTo"/>
        <c:crossAx val="83646720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d-ID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d-ID"/>
              <a:t>Pseudo  Orde</a:t>
            </a:r>
            <a:r>
              <a:rPr lang="id-ID" baseline="0"/>
              <a:t> 2</a:t>
            </a:r>
            <a:endParaRPr lang="id-ID"/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50 ppm</c:v>
          </c:tx>
          <c:trendline>
            <c:trendlineType val="linear"/>
            <c:dispRSqr val="1"/>
            <c:dispEq val="1"/>
            <c:trendlineLbl>
              <c:layout>
                <c:manualLayout>
                  <c:x val="-0.12174092618017203"/>
                  <c:y val="-1.2485000018927422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baseline="0">
                        <a:solidFill>
                          <a:schemeClr val="accent1"/>
                        </a:solidFill>
                      </a:rPr>
                      <a:t>y = 1,9168x + 210,27
R² = 0,9913</a:t>
                    </a:r>
                    <a:endParaRPr lang="en-US">
                      <a:solidFill>
                        <a:schemeClr val="accent1"/>
                      </a:solidFill>
                    </a:endParaRPr>
                  </a:p>
                </c:rich>
              </c:tx>
              <c:numFmt formatCode="General" sourceLinked="0"/>
            </c:trendlineLbl>
          </c:trendline>
          <c:trendline>
            <c:trendlineType val="linear"/>
            <c:dispRSqr val="0"/>
            <c:dispEq val="0"/>
          </c:trendline>
          <c:xVal>
            <c:numRef>
              <c:f>Kinetika!$A$30:$A$36</c:f>
              <c:numCache>
                <c:formatCode>General</c:formatCode>
                <c:ptCount val="7"/>
                <c:pt idx="0">
                  <c:v>20</c:v>
                </c:pt>
                <c:pt idx="1">
                  <c:v>30</c:v>
                </c:pt>
                <c:pt idx="2">
                  <c:v>40</c:v>
                </c:pt>
                <c:pt idx="3">
                  <c:v>60</c:v>
                </c:pt>
                <c:pt idx="4">
                  <c:v>90</c:v>
                </c:pt>
                <c:pt idx="5">
                  <c:v>120</c:v>
                </c:pt>
                <c:pt idx="6">
                  <c:v>150</c:v>
                </c:pt>
              </c:numCache>
            </c:numRef>
          </c:xVal>
          <c:yVal>
            <c:numRef>
              <c:f>Kinetika!$I$30:$I$36</c:f>
              <c:numCache>
                <c:formatCode>0.000</c:formatCode>
                <c:ptCount val="7"/>
                <c:pt idx="0">
                  <c:v>240</c:v>
                </c:pt>
                <c:pt idx="1">
                  <c:v>283.40425531914894</c:v>
                </c:pt>
                <c:pt idx="2">
                  <c:v>286.45161290322579</c:v>
                </c:pt>
                <c:pt idx="3">
                  <c:v>324.8780487804878</c:v>
                </c:pt>
                <c:pt idx="4">
                  <c:v>373.45794392523362</c:v>
                </c:pt>
                <c:pt idx="5">
                  <c:v>436.72131147540989</c:v>
                </c:pt>
                <c:pt idx="6">
                  <c:v>504.54545454545462</c:v>
                </c:pt>
              </c:numCache>
            </c:numRef>
          </c:yVal>
          <c:smooth val="1"/>
        </c:ser>
        <c:ser>
          <c:idx val="1"/>
          <c:order val="1"/>
          <c:tx>
            <c:v>100 ppm</c:v>
          </c:tx>
          <c:marker>
            <c:symbol val="circle"/>
            <c:size val="5"/>
          </c:marker>
          <c:trendline>
            <c:trendlineType val="linear"/>
            <c:dispRSqr val="1"/>
            <c:dispEq val="1"/>
            <c:trendlineLbl>
              <c:layout>
                <c:manualLayout>
                  <c:x val="7.3395669291338589E-2"/>
                  <c:y val="0.1776396179644211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baseline="0">
                        <a:solidFill>
                          <a:srgbClr val="C00000"/>
                        </a:solidFill>
                      </a:rPr>
                      <a:t>y = 1,3817x + 151,85
R² = 0,9904</a:t>
                    </a:r>
                    <a:endParaRPr lang="en-US">
                      <a:solidFill>
                        <a:srgbClr val="C00000"/>
                      </a:solidFill>
                    </a:endParaRPr>
                  </a:p>
                </c:rich>
              </c:tx>
              <c:numFmt formatCode="General" sourceLinked="0"/>
            </c:trendlineLbl>
          </c:trendline>
          <c:xVal>
            <c:numRef>
              <c:f>Kinetika!$A$42:$A$48</c:f>
              <c:numCache>
                <c:formatCode>General</c:formatCode>
                <c:ptCount val="7"/>
                <c:pt idx="0">
                  <c:v>30</c:v>
                </c:pt>
                <c:pt idx="1">
                  <c:v>40</c:v>
                </c:pt>
                <c:pt idx="2">
                  <c:v>50</c:v>
                </c:pt>
                <c:pt idx="3">
                  <c:v>70</c:v>
                </c:pt>
                <c:pt idx="4">
                  <c:v>90</c:v>
                </c:pt>
                <c:pt idx="5">
                  <c:v>120</c:v>
                </c:pt>
                <c:pt idx="6">
                  <c:v>150</c:v>
                </c:pt>
              </c:numCache>
            </c:numRef>
          </c:xVal>
          <c:yVal>
            <c:numRef>
              <c:f>Kinetika!$I$42:$I$48</c:f>
              <c:numCache>
                <c:formatCode>0.000</c:formatCode>
                <c:ptCount val="7"/>
                <c:pt idx="0">
                  <c:v>185.00000000000003</c:v>
                </c:pt>
                <c:pt idx="1">
                  <c:v>204.13793103448279</c:v>
                </c:pt>
                <c:pt idx="2">
                  <c:v>217.64705882352939</c:v>
                </c:pt>
                <c:pt idx="3">
                  <c:v>254.75409836065577</c:v>
                </c:pt>
                <c:pt idx="4">
                  <c:v>271.83673469387759</c:v>
                </c:pt>
                <c:pt idx="5">
                  <c:v>309.76744186046511</c:v>
                </c:pt>
                <c:pt idx="6">
                  <c:v>346.875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701760"/>
        <c:axId val="83703680"/>
      </c:scatterChart>
      <c:valAx>
        <c:axId val="837017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id-ID"/>
                  <a:t>t</a:t>
                </a:r>
                <a:r>
                  <a:rPr lang="id-ID" baseline="0"/>
                  <a:t> (menit)</a:t>
                </a:r>
                <a:endParaRPr lang="id-ID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3703680"/>
        <c:crosses val="autoZero"/>
        <c:crossBetween val="midCat"/>
      </c:valAx>
      <c:valAx>
        <c:axId val="8370368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d-ID"/>
                  <a:t>t/qt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83701760"/>
        <c:crosses val="autoZero"/>
        <c:crossBetween val="midCat"/>
      </c:valAx>
    </c:plotArea>
    <c:legend>
      <c:legendPos val="r"/>
      <c:legendEntry>
        <c:idx val="3"/>
        <c:delete val="1"/>
      </c:legendEntry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d-ID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400" b="0" i="0" u="none" strike="noStrike">
                <a:solidFill>
                  <a:srgbClr val="000000"/>
                </a:solidFill>
              </a:defRPr>
            </a:pPr>
            <a:r>
              <a:rPr lang="id-ID"/>
              <a:t>Termodinamika Adsorpsi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Hijau</c:v>
          </c:tx>
          <c:marker>
            <c:symbol val="circle"/>
            <c:size val="5"/>
          </c:marker>
          <c:trendline>
            <c:trendlineType val="linear"/>
            <c:dispRSqr val="1"/>
            <c:dispEq val="1"/>
            <c:trendlineLbl>
              <c:layout>
                <c:manualLayout>
                  <c:x val="-8.505718049940697E-2"/>
                  <c:y val="5.2425603235334448E-2"/>
                </c:manualLayout>
              </c:layout>
              <c:numFmt formatCode="General" sourceLinked="0"/>
            </c:trendlineLbl>
          </c:trendline>
          <c:xVal>
            <c:numRef>
              <c:f>'Suhu Optimum'!$B$3:$B$5</c:f>
              <c:numCache>
                <c:formatCode>0.0000</c:formatCode>
                <c:ptCount val="3"/>
                <c:pt idx="0">
                  <c:v>3.3003300330033004E-3</c:v>
                </c:pt>
                <c:pt idx="1">
                  <c:v>3.1948881789137379E-3</c:v>
                </c:pt>
                <c:pt idx="2">
                  <c:v>3.0959752321981426E-3</c:v>
                </c:pt>
              </c:numCache>
            </c:numRef>
          </c:xVal>
          <c:yVal>
            <c:numRef>
              <c:f>'Suhu Optimum'!$C$3:$C$5</c:f>
              <c:numCache>
                <c:formatCode>0.0000</c:formatCode>
                <c:ptCount val="3"/>
                <c:pt idx="0">
                  <c:v>3.9498449591881117</c:v>
                </c:pt>
                <c:pt idx="1">
                  <c:v>3.5804940495828927</c:v>
                </c:pt>
                <c:pt idx="2">
                  <c:v>3.3178530764124434</c:v>
                </c:pt>
              </c:numCache>
            </c:numRef>
          </c:yVal>
          <c:smooth val="0"/>
        </c:ser>
        <c:ser>
          <c:idx val="1"/>
          <c:order val="1"/>
          <c:tx>
            <c:v>Ungu</c:v>
          </c:tx>
          <c:marker>
            <c:symbol val="circle"/>
            <c:size val="5"/>
          </c:marker>
          <c:trendline>
            <c:trendlineType val="linear"/>
            <c:dispRSqr val="1"/>
            <c:dispEq val="1"/>
            <c:trendlineLbl>
              <c:layout>
                <c:manualLayout>
                  <c:x val="-8.7571000571646643E-2"/>
                  <c:y val="0.21248612061230873"/>
                </c:manualLayout>
              </c:layout>
              <c:numFmt formatCode="General" sourceLinked="0"/>
            </c:trendlineLbl>
          </c:trendline>
          <c:xVal>
            <c:numRef>
              <c:f>'Suhu Optimum'!$B$13:$B$15</c:f>
              <c:numCache>
                <c:formatCode>0.0000</c:formatCode>
                <c:ptCount val="3"/>
                <c:pt idx="0">
                  <c:v>3.3003300330033004E-3</c:v>
                </c:pt>
                <c:pt idx="1">
                  <c:v>3.1948881789137379E-3</c:v>
                </c:pt>
                <c:pt idx="2">
                  <c:v>3.0959752321981426E-3</c:v>
                </c:pt>
              </c:numCache>
            </c:numRef>
          </c:xVal>
          <c:yVal>
            <c:numRef>
              <c:f>'Suhu Optimum'!$C$13:$C$15</c:f>
              <c:numCache>
                <c:formatCode>0.0000</c:formatCode>
                <c:ptCount val="3"/>
                <c:pt idx="0">
                  <c:v>3.0114926451723845</c:v>
                </c:pt>
                <c:pt idx="1">
                  <c:v>2.4534586807441627</c:v>
                </c:pt>
                <c:pt idx="2">
                  <c:v>2.0056385552202531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1"/>
        </c:dLbls>
        <c:axId val="85887616"/>
        <c:axId val="85910272"/>
      </c:scatterChart>
      <c:valAx>
        <c:axId val="85887616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 sz="1000" b="1" i="0" u="none" strike="noStrike">
                    <a:solidFill>
                      <a:srgbClr val="000000"/>
                    </a:solidFill>
                  </a:defRPr>
                </a:pPr>
                <a:r>
                  <a:rPr lang="id-ID"/>
                  <a:t>1/T</a:t>
                </a:r>
              </a:p>
            </c:rich>
          </c:tx>
          <c:layout/>
          <c:overlay val="0"/>
        </c:title>
        <c:numFmt formatCode="0.0000" sourceLinked="0"/>
        <c:majorTickMark val="out"/>
        <c:minorTickMark val="none"/>
        <c:tickLblPos val="nextTo"/>
        <c:crossAx val="85910272"/>
        <c:crosses val="autoZero"/>
        <c:crossBetween val="midCat"/>
      </c:valAx>
      <c:valAx>
        <c:axId val="85910272"/>
        <c:scaling>
          <c:orientation val="minMax"/>
          <c:max val="4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000" b="1" i="0" u="none" strike="noStrike">
                    <a:solidFill>
                      <a:srgbClr val="000000"/>
                    </a:solidFill>
                  </a:defRPr>
                </a:pPr>
                <a:r>
                  <a:rPr lang="id-ID"/>
                  <a:t>ln  Kd</a:t>
                </a:r>
              </a:p>
            </c:rich>
          </c:tx>
          <c:layout/>
          <c:overlay val="0"/>
        </c:title>
        <c:numFmt formatCode="0.0" sourceLinked="0"/>
        <c:majorTickMark val="out"/>
        <c:minorTickMark val="none"/>
        <c:tickLblPos val="nextTo"/>
        <c:crossAx val="85887616"/>
        <c:crosses val="autoZero"/>
        <c:crossBetween val="midCat"/>
        <c:majorUnit val="0.5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6586671892680827"/>
          <c:y val="0.40843445971782405"/>
          <c:w val="0.15411404347514324"/>
          <c:h val="0.21981127966970831"/>
        </c:manualLayout>
      </c:layout>
      <c:overlay val="0"/>
      <c:spPr>
        <a:noFill/>
        <a:ln w="9525">
          <a:noFill/>
        </a:ln>
      </c:sp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d-ID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d-ID"/>
              <a:t>Waktu Optimum</a:t>
            </a:r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Hijau</c:v>
          </c:tx>
          <c:marker>
            <c:symbol val="circle"/>
            <c:size val="7"/>
          </c:marker>
          <c:xVal>
            <c:numRef>
              <c:f>'waktu optimum'!$H$5:$H$9</c:f>
              <c:numCache>
                <c:formatCode>General</c:formatCode>
                <c:ptCount val="5"/>
                <c:pt idx="0">
                  <c:v>20</c:v>
                </c:pt>
                <c:pt idx="1">
                  <c:v>30</c:v>
                </c:pt>
                <c:pt idx="2">
                  <c:v>40</c:v>
                </c:pt>
                <c:pt idx="3">
                  <c:v>60</c:v>
                </c:pt>
                <c:pt idx="4">
                  <c:v>90</c:v>
                </c:pt>
              </c:numCache>
            </c:numRef>
          </c:xVal>
          <c:yVal>
            <c:numRef>
              <c:f>'waktu optimum'!$L$5:$L$9</c:f>
              <c:numCache>
                <c:formatCode>0.00</c:formatCode>
                <c:ptCount val="5"/>
                <c:pt idx="0">
                  <c:v>44.502173913043478</c:v>
                </c:pt>
                <c:pt idx="1">
                  <c:v>44.85217391304348</c:v>
                </c:pt>
                <c:pt idx="2">
                  <c:v>49.210869565217394</c:v>
                </c:pt>
                <c:pt idx="3">
                  <c:v>49.338043478260872</c:v>
                </c:pt>
                <c:pt idx="4">
                  <c:v>48.367391304347827</c:v>
                </c:pt>
              </c:numCache>
            </c:numRef>
          </c:yVal>
          <c:smooth val="1"/>
        </c:ser>
        <c:ser>
          <c:idx val="1"/>
          <c:order val="1"/>
          <c:tx>
            <c:v>Ungu</c:v>
          </c:tx>
          <c:marker>
            <c:symbol val="circle"/>
            <c:size val="5"/>
          </c:marker>
          <c:xVal>
            <c:numRef>
              <c:f>'waktu optimum'!$H$14:$H$18</c:f>
              <c:numCache>
                <c:formatCode>General</c:formatCode>
                <c:ptCount val="5"/>
                <c:pt idx="0">
                  <c:v>20</c:v>
                </c:pt>
                <c:pt idx="1">
                  <c:v>30</c:v>
                </c:pt>
                <c:pt idx="2">
                  <c:v>40</c:v>
                </c:pt>
                <c:pt idx="3">
                  <c:v>60</c:v>
                </c:pt>
                <c:pt idx="4">
                  <c:v>90</c:v>
                </c:pt>
              </c:numCache>
            </c:numRef>
          </c:xVal>
          <c:yVal>
            <c:numRef>
              <c:f>'waktu optimum'!$L$14:$L$18</c:f>
              <c:numCache>
                <c:formatCode>0.00</c:formatCode>
                <c:ptCount val="5"/>
                <c:pt idx="0">
                  <c:v>48.442342342342343</c:v>
                </c:pt>
                <c:pt idx="1">
                  <c:v>48.638738738738738</c:v>
                </c:pt>
                <c:pt idx="2">
                  <c:v>49.108108108108105</c:v>
                </c:pt>
                <c:pt idx="3">
                  <c:v>49.208108108108107</c:v>
                </c:pt>
                <c:pt idx="4">
                  <c:v>45.155855855855854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630528"/>
        <c:axId val="84665472"/>
      </c:scatterChart>
      <c:valAx>
        <c:axId val="846305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id-ID"/>
                  <a:t>Waktu</a:t>
                </a:r>
                <a:r>
                  <a:rPr lang="id-ID" baseline="0"/>
                  <a:t> (Menit)</a:t>
                </a:r>
                <a:endParaRPr lang="id-ID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4665472"/>
        <c:crosses val="autoZero"/>
        <c:crossBetween val="midCat"/>
      </c:valAx>
      <c:valAx>
        <c:axId val="8466547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d-ID"/>
                  <a:t>C</a:t>
                </a:r>
                <a:r>
                  <a:rPr lang="id-ID" baseline="0"/>
                  <a:t> Terserap</a:t>
                </a:r>
                <a:endParaRPr lang="id-ID"/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84630528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d-ID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d-ID"/>
              <a:t>Berat Optimum</a:t>
            </a:r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Ungu</c:v>
          </c:tx>
          <c:marker>
            <c:symbol val="circle"/>
            <c:size val="5"/>
          </c:marker>
          <c:xVal>
            <c:numRef>
              <c:f>'Berat Optimum'!$I$80:$I$84</c:f>
              <c:numCache>
                <c:formatCode>General</c:formatCode>
                <c:ptCount val="5"/>
                <c:pt idx="0">
                  <c:v>2.5</c:v>
                </c:pt>
                <c:pt idx="1">
                  <c:v>5</c:v>
                </c:pt>
                <c:pt idx="2">
                  <c:v>7.5</c:v>
                </c:pt>
                <c:pt idx="3">
                  <c:v>10</c:v>
                </c:pt>
                <c:pt idx="4">
                  <c:v>15</c:v>
                </c:pt>
              </c:numCache>
            </c:numRef>
          </c:xVal>
          <c:yVal>
            <c:numRef>
              <c:f>'Berat Optimum'!$M$80:$M$84</c:f>
              <c:numCache>
                <c:formatCode>0.00</c:formatCode>
                <c:ptCount val="5"/>
                <c:pt idx="0">
                  <c:v>34.458558558558558</c:v>
                </c:pt>
                <c:pt idx="1">
                  <c:v>42.045945945945945</c:v>
                </c:pt>
                <c:pt idx="2">
                  <c:v>47.41171171171171</c:v>
                </c:pt>
                <c:pt idx="3">
                  <c:v>48.045945945945945</c:v>
                </c:pt>
                <c:pt idx="4">
                  <c:v>47.754054054054052</c:v>
                </c:pt>
              </c:numCache>
            </c:numRef>
          </c:yVal>
          <c:smooth val="1"/>
        </c:ser>
        <c:ser>
          <c:idx val="1"/>
          <c:order val="1"/>
          <c:tx>
            <c:v>Hijau</c:v>
          </c:tx>
          <c:marker>
            <c:symbol val="circle"/>
            <c:size val="5"/>
          </c:marker>
          <c:xVal>
            <c:numRef>
              <c:f>'Berat Optimum'!$I$70:$I$74</c:f>
              <c:numCache>
                <c:formatCode>General</c:formatCode>
                <c:ptCount val="5"/>
                <c:pt idx="0">
                  <c:v>2.5</c:v>
                </c:pt>
                <c:pt idx="1">
                  <c:v>5</c:v>
                </c:pt>
                <c:pt idx="2">
                  <c:v>7.5</c:v>
                </c:pt>
                <c:pt idx="3">
                  <c:v>10</c:v>
                </c:pt>
                <c:pt idx="4">
                  <c:v>15</c:v>
                </c:pt>
              </c:numCache>
            </c:numRef>
          </c:xVal>
          <c:yVal>
            <c:numRef>
              <c:f>'Berat Optimum'!$M$70:$M$74</c:f>
              <c:numCache>
                <c:formatCode>0.00</c:formatCode>
                <c:ptCount val="5"/>
                <c:pt idx="0">
                  <c:v>49.342391304347828</c:v>
                </c:pt>
                <c:pt idx="1">
                  <c:v>47.304347826086953</c:v>
                </c:pt>
                <c:pt idx="2">
                  <c:v>47.639130434782608</c:v>
                </c:pt>
                <c:pt idx="3">
                  <c:v>46.714130434782611</c:v>
                </c:pt>
                <c:pt idx="4">
                  <c:v>45.402173913043477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784640"/>
        <c:axId val="84786560"/>
      </c:scatterChart>
      <c:valAx>
        <c:axId val="84784640"/>
        <c:scaling>
          <c:orientation val="minMax"/>
          <c:max val="1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id-ID"/>
                  <a:t>Berat (mg)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4786560"/>
        <c:crosses val="autoZero"/>
        <c:crossBetween val="midCat"/>
        <c:majorUnit val="2.5"/>
      </c:valAx>
      <c:valAx>
        <c:axId val="84786560"/>
        <c:scaling>
          <c:orientation val="minMax"/>
          <c:max val="50"/>
          <c:min val="2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d-ID"/>
                  <a:t>C Terserap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84784640"/>
        <c:crosses val="autoZero"/>
        <c:crossBetween val="midCat"/>
        <c:majorUnit val="5"/>
        <c:minorUnit val="2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d-ID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d-ID"/>
              <a:t>Suhu Optimum</a:t>
            </a:r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Hijau</c:v>
          </c:tx>
          <c:marker>
            <c:symbol val="circle"/>
            <c:size val="5"/>
          </c:marker>
          <c:xVal>
            <c:numRef>
              <c:f>'Suhu Optimum'!$I$3:$I$5</c:f>
              <c:numCache>
                <c:formatCode>General</c:formatCode>
                <c:ptCount val="3"/>
                <c:pt idx="0">
                  <c:v>30</c:v>
                </c:pt>
                <c:pt idx="1">
                  <c:v>40</c:v>
                </c:pt>
                <c:pt idx="2">
                  <c:v>50</c:v>
                </c:pt>
              </c:numCache>
            </c:numRef>
          </c:xVal>
          <c:yVal>
            <c:numRef>
              <c:f>'Suhu Optimum'!$M$3:$M$5</c:f>
              <c:numCache>
                <c:formatCode>0.00</c:formatCode>
                <c:ptCount val="3"/>
                <c:pt idx="0">
                  <c:v>48.145652173913042</c:v>
                </c:pt>
                <c:pt idx="1">
                  <c:v>47.360869565217392</c:v>
                </c:pt>
                <c:pt idx="2">
                  <c:v>46.621739130434783</c:v>
                </c:pt>
              </c:numCache>
            </c:numRef>
          </c:yVal>
          <c:smooth val="1"/>
        </c:ser>
        <c:ser>
          <c:idx val="1"/>
          <c:order val="1"/>
          <c:tx>
            <c:v>Ungu</c:v>
          </c:tx>
          <c:marker>
            <c:symbol val="circle"/>
            <c:size val="5"/>
          </c:marker>
          <c:xVal>
            <c:numRef>
              <c:f>'Suhu Optimum'!$I$13:$I$15</c:f>
              <c:numCache>
                <c:formatCode>General</c:formatCode>
                <c:ptCount val="3"/>
                <c:pt idx="0">
                  <c:v>30</c:v>
                </c:pt>
                <c:pt idx="1">
                  <c:v>40</c:v>
                </c:pt>
                <c:pt idx="2">
                  <c:v>50</c:v>
                </c:pt>
              </c:numCache>
            </c:numRef>
          </c:xVal>
          <c:yVal>
            <c:numRef>
              <c:f>'Suhu Optimum'!$M$13:$M$15</c:f>
              <c:numCache>
                <c:formatCode>0.00</c:formatCode>
                <c:ptCount val="3"/>
                <c:pt idx="0">
                  <c:v>48.799099099099102</c:v>
                </c:pt>
                <c:pt idx="1">
                  <c:v>47.938738738738742</c:v>
                </c:pt>
                <c:pt idx="2">
                  <c:v>46.847747747747746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963712"/>
        <c:axId val="84965632"/>
      </c:scatterChart>
      <c:valAx>
        <c:axId val="84963712"/>
        <c:scaling>
          <c:orientation val="minMax"/>
          <c:max val="50"/>
          <c:min val="3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Su</a:t>
                </a:r>
                <a:r>
                  <a:rPr lang="id-ID"/>
                  <a:t>hu (°C)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4965632"/>
        <c:crosses val="autoZero"/>
        <c:crossBetween val="midCat"/>
        <c:majorUnit val="10"/>
      </c:valAx>
      <c:valAx>
        <c:axId val="8496563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d-ID"/>
                  <a:t>C Terserap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84963712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d-ID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Fre</a:t>
            </a:r>
            <a:r>
              <a:rPr lang="id-ID"/>
              <a:t>undlich</a:t>
            </a:r>
            <a:endParaRPr lang="en-US"/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rendline>
            <c:trendlineType val="linear"/>
            <c:dispRSqr val="1"/>
            <c:dispEq val="1"/>
            <c:trendlineLbl>
              <c:layout>
                <c:manualLayout>
                  <c:x val="-4.0488474505540363E-2"/>
                  <c:y val="0.16792177019539226"/>
                </c:manualLayout>
              </c:layout>
              <c:numFmt formatCode="General" sourceLinked="0"/>
            </c:trendlineLbl>
          </c:trendline>
          <c:xVal>
            <c:numRef>
              <c:f>Isoterm!$S$4:$S$13</c:f>
              <c:numCache>
                <c:formatCode>0.000</c:formatCode>
                <c:ptCount val="10"/>
                <c:pt idx="0">
                  <c:v>-0.10046496722509932</c:v>
                </c:pt>
                <c:pt idx="1">
                  <c:v>-3.5391975088841385E-2</c:v>
                </c:pt>
                <c:pt idx="2">
                  <c:v>1.8483405694013223E-2</c:v>
                </c:pt>
                <c:pt idx="3">
                  <c:v>9.3878276564273999E-2</c:v>
                </c:pt>
                <c:pt idx="4">
                  <c:v>0.23651535563602971</c:v>
                </c:pt>
                <c:pt idx="5">
                  <c:v>0.39166369278096208</c:v>
                </c:pt>
                <c:pt idx="6">
                  <c:v>0.60288531026056136</c:v>
                </c:pt>
                <c:pt idx="7">
                  <c:v>1.2724218263715041</c:v>
                </c:pt>
                <c:pt idx="8">
                  <c:v>1.76943351996661</c:v>
                </c:pt>
                <c:pt idx="9">
                  <c:v>1.9801121045975028</c:v>
                </c:pt>
              </c:numCache>
            </c:numRef>
          </c:xVal>
          <c:yVal>
            <c:numRef>
              <c:f>Isoterm!$T$4:$T$13</c:f>
              <c:numCache>
                <c:formatCode>0.000</c:formatCode>
                <c:ptCount val="10"/>
                <c:pt idx="0">
                  <c:v>1.684962385352464</c:v>
                </c:pt>
                <c:pt idx="1">
                  <c:v>1.9919191603926798</c:v>
                </c:pt>
                <c:pt idx="2">
                  <c:v>2.1700064732589572</c:v>
                </c:pt>
                <c:pt idx="3">
                  <c:v>2.2956053410510107</c:v>
                </c:pt>
                <c:pt idx="4">
                  <c:v>2.4721011120313952</c:v>
                </c:pt>
                <c:pt idx="5">
                  <c:v>2.5966759641823822</c:v>
                </c:pt>
                <c:pt idx="6">
                  <c:v>2.6919516699802077</c:v>
                </c:pt>
                <c:pt idx="7">
                  <c:v>2.7501611290217176</c:v>
                </c:pt>
                <c:pt idx="8">
                  <c:v>2.7652100185793382</c:v>
                </c:pt>
                <c:pt idx="9">
                  <c:v>2.7845831852087715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420672"/>
        <c:axId val="85431040"/>
      </c:scatterChart>
      <c:valAx>
        <c:axId val="854206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id-ID"/>
                  <a:t>Log Ce</a:t>
                </a:r>
              </a:p>
            </c:rich>
          </c:tx>
          <c:layout/>
          <c:overlay val="0"/>
        </c:title>
        <c:numFmt formatCode="0.0" sourceLinked="0"/>
        <c:majorTickMark val="out"/>
        <c:minorTickMark val="none"/>
        <c:tickLblPos val="nextTo"/>
        <c:crossAx val="85431040"/>
        <c:crosses val="autoZero"/>
        <c:crossBetween val="midCat"/>
      </c:valAx>
      <c:valAx>
        <c:axId val="854310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d-ID"/>
                  <a:t>Log qe</a:t>
                </a:r>
              </a:p>
            </c:rich>
          </c:tx>
          <c:layout/>
          <c:overlay val="0"/>
        </c:title>
        <c:numFmt formatCode="0.0" sourceLinked="0"/>
        <c:majorTickMark val="out"/>
        <c:minorTickMark val="none"/>
        <c:tickLblPos val="nextTo"/>
        <c:crossAx val="85420672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d-ID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/>
            </a:pPr>
            <a:r>
              <a:rPr lang="id-ID"/>
              <a:t>Langmuir</a:t>
            </a:r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rendline>
            <c:trendlineType val="linear"/>
            <c:dispRSqr val="1"/>
            <c:dispEq val="1"/>
            <c:trendlineLbl>
              <c:layout>
                <c:manualLayout>
                  <c:x val="-3.6530796347076032E-2"/>
                  <c:y val="-7.3222767177196751E-2"/>
                </c:manualLayout>
              </c:layout>
              <c:numFmt formatCode="General" sourceLinked="0"/>
            </c:trendlineLbl>
          </c:trendline>
          <c:xVal>
            <c:numRef>
              <c:f>Isoterm!$O$4:$O$13</c:f>
              <c:numCache>
                <c:formatCode>0.000</c:formatCode>
                <c:ptCount val="10"/>
                <c:pt idx="0">
                  <c:v>0.7934782608695653</c:v>
                </c:pt>
                <c:pt idx="1">
                  <c:v>0.92173913043478273</c:v>
                </c:pt>
                <c:pt idx="2">
                  <c:v>1.0434782608695654</c:v>
                </c:pt>
                <c:pt idx="3">
                  <c:v>1.241304347826087</c:v>
                </c:pt>
                <c:pt idx="4">
                  <c:v>1.7239130434782608</c:v>
                </c:pt>
                <c:pt idx="5">
                  <c:v>2.4641304347826085</c:v>
                </c:pt>
                <c:pt idx="6">
                  <c:v>4.0076086956521744</c:v>
                </c:pt>
                <c:pt idx="7">
                  <c:v>18.725000000000001</c:v>
                </c:pt>
                <c:pt idx="8">
                  <c:v>58.807608695652178</c:v>
                </c:pt>
                <c:pt idx="9">
                  <c:v>95.523913043478274</c:v>
                </c:pt>
              </c:numCache>
            </c:numRef>
          </c:xVal>
          <c:yVal>
            <c:numRef>
              <c:f>Isoterm!$U$4:$U$13</c:f>
              <c:numCache>
                <c:formatCode>0.000</c:formatCode>
                <c:ptCount val="10"/>
                <c:pt idx="0">
                  <c:v>1.6389762011674903E-2</c:v>
                </c:pt>
                <c:pt idx="1">
                  <c:v>9.3905031892274997E-3</c:v>
                </c:pt>
                <c:pt idx="2">
                  <c:v>7.0546737213403894E-3</c:v>
                </c:pt>
                <c:pt idx="3">
                  <c:v>6.2845319069316959E-3</c:v>
                </c:pt>
                <c:pt idx="4">
                  <c:v>5.8131863298488424E-3</c:v>
                </c:pt>
                <c:pt idx="5">
                  <c:v>6.2371721151359407E-3</c:v>
                </c:pt>
                <c:pt idx="6">
                  <c:v>8.1457980761158247E-3</c:v>
                </c:pt>
                <c:pt idx="7">
                  <c:v>3.328593013954316E-2</c:v>
                </c:pt>
                <c:pt idx="8">
                  <c:v>0.1009772412531682</c:v>
                </c:pt>
                <c:pt idx="9">
                  <c:v>0.15686603502809532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067648"/>
        <c:axId val="85073920"/>
      </c:scatterChart>
      <c:valAx>
        <c:axId val="850676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</a:t>
                </a:r>
                <a:r>
                  <a:rPr lang="id-ID"/>
                  <a:t>e</a:t>
                </a:r>
                <a:endParaRPr lang="en-US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85073920"/>
        <c:crosses val="autoZero"/>
        <c:crossBetween val="midCat"/>
        <c:majorUnit val="50"/>
      </c:valAx>
      <c:valAx>
        <c:axId val="8507392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d-ID"/>
                  <a:t>Ce/qe</a:t>
                </a:r>
              </a:p>
            </c:rich>
          </c:tx>
          <c:layout/>
          <c:overlay val="0"/>
        </c:title>
        <c:numFmt formatCode="0.0" sourceLinked="0"/>
        <c:majorTickMark val="out"/>
        <c:minorTickMark val="none"/>
        <c:tickLblPos val="nextTo"/>
        <c:crossAx val="85067648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d-ID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Freundlich</c:v>
          </c:tx>
          <c:trendline>
            <c:trendlineType val="linear"/>
            <c:dispRSqr val="1"/>
            <c:dispEq val="1"/>
            <c:trendlineLbl>
              <c:layout>
                <c:manualLayout>
                  <c:x val="-1.6214302449926783E-2"/>
                  <c:y val="7.0266641314208955E-2"/>
                </c:manualLayout>
              </c:layout>
              <c:numFmt formatCode="General" sourceLinked="0"/>
            </c:trendlineLbl>
          </c:trendline>
          <c:xVal>
            <c:numRef>
              <c:f>Isoterm!$S$27:$S$36</c:f>
              <c:numCache>
                <c:formatCode>0.000</c:formatCode>
                <c:ptCount val="10"/>
                <c:pt idx="0">
                  <c:v>-0.16910513819501513</c:v>
                </c:pt>
                <c:pt idx="1">
                  <c:v>-0.10430873508108773</c:v>
                </c:pt>
                <c:pt idx="2">
                  <c:v>5.5736376121458049E-2</c:v>
                </c:pt>
                <c:pt idx="3">
                  <c:v>0.29153684213015191</c:v>
                </c:pt>
                <c:pt idx="4">
                  <c:v>0.43954605393374491</c:v>
                </c:pt>
                <c:pt idx="5">
                  <c:v>0.56052056027143182</c:v>
                </c:pt>
                <c:pt idx="6">
                  <c:v>0.67051329637833645</c:v>
                </c:pt>
                <c:pt idx="7">
                  <c:v>0.7619413764894496</c:v>
                </c:pt>
                <c:pt idx="8">
                  <c:v>0.78249844889614473</c:v>
                </c:pt>
                <c:pt idx="9">
                  <c:v>1.8075594047236589</c:v>
                </c:pt>
              </c:numCache>
            </c:numRef>
          </c:xVal>
          <c:yVal>
            <c:numRef>
              <c:f>Isoterm!$T$27:$T$36</c:f>
              <c:numCache>
                <c:formatCode>0.000</c:formatCode>
                <c:ptCount val="10"/>
                <c:pt idx="0">
                  <c:v>1.3920152841331368</c:v>
                </c:pt>
                <c:pt idx="1">
                  <c:v>1.5694529973507558</c:v>
                </c:pt>
                <c:pt idx="2">
                  <c:v>1.6940040663658746</c:v>
                </c:pt>
                <c:pt idx="3">
                  <c:v>1.8693585951282861</c:v>
                </c:pt>
                <c:pt idx="4">
                  <c:v>1.9939840408742808</c:v>
                </c:pt>
                <c:pt idx="5">
                  <c:v>2.0905487756720214</c:v>
                </c:pt>
                <c:pt idx="6">
                  <c:v>2.1692586245285459</c:v>
                </c:pt>
                <c:pt idx="7">
                  <c:v>2.2947084594443274</c:v>
                </c:pt>
                <c:pt idx="8">
                  <c:v>2.3926438848931157</c:v>
                </c:pt>
                <c:pt idx="9">
                  <c:v>2.5351652030658456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160704"/>
        <c:axId val="85162624"/>
      </c:scatterChart>
      <c:valAx>
        <c:axId val="851607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id-ID"/>
                  <a:t>Log Ce</a:t>
                </a:r>
              </a:p>
            </c:rich>
          </c:tx>
          <c:layout/>
          <c:overlay val="0"/>
        </c:title>
        <c:numFmt formatCode="0.0" sourceLinked="0"/>
        <c:majorTickMark val="out"/>
        <c:minorTickMark val="none"/>
        <c:tickLblPos val="nextTo"/>
        <c:crossAx val="85162624"/>
        <c:crosses val="autoZero"/>
        <c:crossBetween val="midCat"/>
      </c:valAx>
      <c:valAx>
        <c:axId val="8516262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d-ID"/>
                  <a:t>Log qe</a:t>
                </a:r>
              </a:p>
            </c:rich>
          </c:tx>
          <c:layout/>
          <c:overlay val="0"/>
        </c:title>
        <c:numFmt formatCode="0.0" sourceLinked="0"/>
        <c:majorTickMark val="out"/>
        <c:minorTickMark val="none"/>
        <c:tickLblPos val="nextTo"/>
        <c:crossAx val="85160704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d-ID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Langmuir</c:v>
          </c:tx>
          <c:trendline>
            <c:trendlineType val="linear"/>
            <c:dispRSqr val="1"/>
            <c:dispEq val="1"/>
            <c:trendlineLbl>
              <c:layout>
                <c:manualLayout>
                  <c:x val="-0.10043422854948487"/>
                  <c:y val="-0.13011078031299833"/>
                </c:manualLayout>
              </c:layout>
              <c:numFmt formatCode="General" sourceLinked="0"/>
            </c:trendlineLbl>
          </c:trendline>
          <c:xVal>
            <c:numRef>
              <c:f>Isoterm!$O$27:$O$36</c:f>
              <c:numCache>
                <c:formatCode>0.000</c:formatCode>
                <c:ptCount val="10"/>
                <c:pt idx="0">
                  <c:v>0.67747747747747755</c:v>
                </c:pt>
                <c:pt idx="1">
                  <c:v>0.78648648648648645</c:v>
                </c:pt>
                <c:pt idx="2">
                  <c:v>1.1369369369369369</c:v>
                </c:pt>
                <c:pt idx="3">
                  <c:v>1.9567567567567568</c:v>
                </c:pt>
                <c:pt idx="4">
                  <c:v>2.7513513513513512</c:v>
                </c:pt>
                <c:pt idx="5">
                  <c:v>3.6351351351351355</c:v>
                </c:pt>
                <c:pt idx="6">
                  <c:v>4.6828828828828835</c:v>
                </c:pt>
                <c:pt idx="7">
                  <c:v>5.7801801801801798</c:v>
                </c:pt>
                <c:pt idx="8">
                  <c:v>6.0603603603603595</c:v>
                </c:pt>
                <c:pt idx="9">
                  <c:v>64.203603603603597</c:v>
                </c:pt>
              </c:numCache>
            </c:numRef>
          </c:xVal>
          <c:yVal>
            <c:numRef>
              <c:f>Isoterm!$U$27:$U$36</c:f>
              <c:numCache>
                <c:formatCode>0.000</c:formatCode>
                <c:ptCount val="10"/>
                <c:pt idx="0">
                  <c:v>2.7471323153357201E-2</c:v>
                </c:pt>
                <c:pt idx="1">
                  <c:v>2.1195236534469572E-2</c:v>
                </c:pt>
                <c:pt idx="2">
                  <c:v>2.3000236927955674E-2</c:v>
                </c:pt>
                <c:pt idx="3">
                  <c:v>2.6434935008032717E-2</c:v>
                </c:pt>
                <c:pt idx="4">
                  <c:v>2.7897289742676277E-2</c:v>
                </c:pt>
                <c:pt idx="5">
                  <c:v>2.951017497668806E-2</c:v>
                </c:pt>
                <c:pt idx="6">
                  <c:v>3.1714266538947294E-2</c:v>
                </c:pt>
                <c:pt idx="7">
                  <c:v>2.9324655380452667E-2</c:v>
                </c:pt>
                <c:pt idx="8">
                  <c:v>2.4538870234354047E-2</c:v>
                </c:pt>
                <c:pt idx="9">
                  <c:v>0.18723808973324887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278720"/>
        <c:axId val="85280640"/>
      </c:scatterChart>
      <c:valAx>
        <c:axId val="852787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id-ID"/>
                  <a:t>Ce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85280640"/>
        <c:crosses val="autoZero"/>
        <c:crossBetween val="midCat"/>
        <c:majorUnit val="20"/>
      </c:valAx>
      <c:valAx>
        <c:axId val="852806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d-ID"/>
                  <a:t>Ce/qe</a:t>
                </a:r>
              </a:p>
            </c:rich>
          </c:tx>
          <c:layout/>
          <c:overlay val="0"/>
        </c:title>
        <c:numFmt formatCode="0.0" sourceLinked="0"/>
        <c:majorTickMark val="out"/>
        <c:minorTickMark val="none"/>
        <c:tickLblPos val="nextTo"/>
        <c:crossAx val="85278720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d-ID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d-ID"/>
              <a:t>Pseudo</a:t>
            </a:r>
            <a:r>
              <a:rPr lang="id-ID" baseline="0"/>
              <a:t> Orde 1</a:t>
            </a:r>
          </a:p>
        </c:rich>
      </c:tx>
      <c:layout>
        <c:manualLayout>
          <c:xMode val="edge"/>
          <c:yMode val="edge"/>
          <c:x val="0.34588888888888891"/>
          <c:y val="2.777777777777777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129970472440944"/>
          <c:y val="0.22233839655565524"/>
          <c:w val="0.45776205708661416"/>
          <c:h val="0.53324060652155458"/>
        </c:manualLayout>
      </c:layout>
      <c:scatterChart>
        <c:scatterStyle val="smoothMarker"/>
        <c:varyColors val="0"/>
        <c:ser>
          <c:idx val="0"/>
          <c:order val="0"/>
          <c:tx>
            <c:v>50 ppm</c:v>
          </c:tx>
          <c:marker>
            <c:symbol val="circle"/>
            <c:size val="5"/>
          </c:marker>
          <c:trendline>
            <c:trendlineType val="linear"/>
            <c:dispRSqr val="1"/>
            <c:dispEq val="1"/>
            <c:trendlineLbl>
              <c:layout>
                <c:manualLayout>
                  <c:x val="-4.583234238577321E-2"/>
                  <c:y val="9.9645569620253158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baseline="0">
                        <a:solidFill>
                          <a:schemeClr val="tx2"/>
                        </a:solidFill>
                      </a:rPr>
                      <a:t>y = -0,0002x + 0,6088
R² = 0,9758</a:t>
                    </a:r>
                    <a:endParaRPr lang="en-US">
                      <a:solidFill>
                        <a:schemeClr val="tx2"/>
                      </a:solidFill>
                    </a:endParaRPr>
                  </a:p>
                </c:rich>
              </c:tx>
              <c:numFmt formatCode="General" sourceLinked="0"/>
            </c:trendlineLbl>
          </c:trendline>
          <c:xVal>
            <c:numRef>
              <c:f>Kinetika!$A$3:$A$9</c:f>
              <c:numCache>
                <c:formatCode>General</c:formatCode>
                <c:ptCount val="7"/>
                <c:pt idx="0">
                  <c:v>20</c:v>
                </c:pt>
                <c:pt idx="1">
                  <c:v>30</c:v>
                </c:pt>
                <c:pt idx="2">
                  <c:v>40</c:v>
                </c:pt>
                <c:pt idx="3">
                  <c:v>60</c:v>
                </c:pt>
                <c:pt idx="4">
                  <c:v>90</c:v>
                </c:pt>
                <c:pt idx="5">
                  <c:v>120</c:v>
                </c:pt>
                <c:pt idx="6">
                  <c:v>150</c:v>
                </c:pt>
              </c:numCache>
            </c:numRef>
          </c:xVal>
          <c:yVal>
            <c:numRef>
              <c:f>Kinetika!$J$3:$J$9</c:f>
              <c:numCache>
                <c:formatCode>0.000</c:formatCode>
                <c:ptCount val="7"/>
                <c:pt idx="0">
                  <c:v>0.60617099075103886</c:v>
                </c:pt>
                <c:pt idx="1">
                  <c:v>0.60188293303296259</c:v>
                </c:pt>
                <c:pt idx="2">
                  <c:v>0.59830668383873276</c:v>
                </c:pt>
                <c:pt idx="3">
                  <c:v>0.59231356460503182</c:v>
                </c:pt>
                <c:pt idx="4">
                  <c:v>0.58419187898159564</c:v>
                </c:pt>
                <c:pt idx="5">
                  <c:v>0.57799936225110971</c:v>
                </c:pt>
                <c:pt idx="6">
                  <c:v>0.57422005037876933</c:v>
                </c:pt>
              </c:numCache>
            </c:numRef>
          </c:yVal>
          <c:smooth val="1"/>
        </c:ser>
        <c:ser>
          <c:idx val="1"/>
          <c:order val="1"/>
          <c:tx>
            <c:v>100 ppm</c:v>
          </c:tx>
          <c:marker>
            <c:symbol val="circle"/>
            <c:size val="5"/>
          </c:marker>
          <c:trendline>
            <c:trendlineType val="linear"/>
            <c:dispRSqr val="1"/>
            <c:dispEq val="1"/>
            <c:trendlineLbl>
              <c:layout>
                <c:manualLayout>
                  <c:x val="0.28230006963415288"/>
                  <c:y val="-2.4869929233529355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baseline="0">
                        <a:solidFill>
                          <a:srgbClr val="C00000"/>
                        </a:solidFill>
                      </a:rPr>
                      <a:t>y = -0,0001x + 0,9113
R² = 0,953</a:t>
                    </a:r>
                    <a:endParaRPr lang="en-US">
                      <a:solidFill>
                        <a:srgbClr val="C00000"/>
                      </a:solidFill>
                    </a:endParaRPr>
                  </a:p>
                </c:rich>
              </c:tx>
              <c:numFmt formatCode="General" sourceLinked="0"/>
            </c:trendlineLbl>
          </c:trendline>
          <c:xVal>
            <c:numRef>
              <c:f>Kinetika!$A$15:$A$21</c:f>
              <c:numCache>
                <c:formatCode>General</c:formatCode>
                <c:ptCount val="7"/>
                <c:pt idx="0">
                  <c:v>40</c:v>
                </c:pt>
                <c:pt idx="1">
                  <c:v>50</c:v>
                </c:pt>
                <c:pt idx="2">
                  <c:v>60</c:v>
                </c:pt>
                <c:pt idx="3">
                  <c:v>80</c:v>
                </c:pt>
                <c:pt idx="4">
                  <c:v>100</c:v>
                </c:pt>
                <c:pt idx="5">
                  <c:v>130</c:v>
                </c:pt>
                <c:pt idx="6">
                  <c:v>160</c:v>
                </c:pt>
              </c:numCache>
            </c:numRef>
          </c:xVal>
          <c:yVal>
            <c:numRef>
              <c:f>Kinetika!$J$15:$J$21</c:f>
              <c:numCache>
                <c:formatCode>0.000</c:formatCode>
                <c:ptCount val="7"/>
                <c:pt idx="0">
                  <c:v>0.90827127693116028</c:v>
                </c:pt>
                <c:pt idx="1">
                  <c:v>0.9043666025555599</c:v>
                </c:pt>
                <c:pt idx="2">
                  <c:v>0.90240102109712372</c:v>
                </c:pt>
                <c:pt idx="3">
                  <c:v>0.89943586746292659</c:v>
                </c:pt>
                <c:pt idx="4">
                  <c:v>0.89844296698036963</c:v>
                </c:pt>
                <c:pt idx="5">
                  <c:v>0.89344412631829973</c:v>
                </c:pt>
                <c:pt idx="6">
                  <c:v>0.89142836738780806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205376"/>
        <c:axId val="85207296"/>
      </c:scatterChart>
      <c:valAx>
        <c:axId val="852053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id-ID"/>
                  <a:t>t (menit(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5207296"/>
        <c:crosses val="autoZero"/>
        <c:crossBetween val="midCat"/>
      </c:valAx>
      <c:valAx>
        <c:axId val="8520729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d-ID"/>
                  <a:t>log (qe-qt)</a:t>
                </a:r>
              </a:p>
            </c:rich>
          </c:tx>
          <c:layout/>
          <c:overlay val="0"/>
        </c:title>
        <c:numFmt formatCode="0.0" sourceLinked="0"/>
        <c:majorTickMark val="out"/>
        <c:minorTickMark val="none"/>
        <c:tickLblPos val="nextTo"/>
        <c:crossAx val="85205376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FC82E31-483A-44F2-A013-6D053B6A2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BA2B091-3E20-4040-82AA-AE1826786A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565EF5A-1080-4213-B406-053356BA1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41D7-C621-4BC6-B27B-1BD65C06608A}" type="datetimeFigureOut">
              <a:rPr lang="id-ID" smtClean="0"/>
              <a:t>04/06/2022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8163421-4AEF-400D-A6F9-F3837D270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6829A4C-4AD0-4DEE-8E91-DBB60061E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4C3F-A01F-49D2-94CB-E7815449BF5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396142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9DF02E-0A38-4191-A92A-0DDB9395E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1B7E358-3B74-435A-ACB7-C7E206404D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D98C0B4-CFAE-4CA8-9244-398D71EFA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41D7-C621-4BC6-B27B-1BD65C06608A}" type="datetimeFigureOut">
              <a:rPr lang="id-ID" smtClean="0"/>
              <a:t>04/06/2022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96DF97B-3794-4D4D-ADEF-7FA29AA8E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5487805-7E5E-4921-AEFC-D8D5F96AD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4C3F-A01F-49D2-94CB-E7815449BF5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87422356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9A40126-CD83-4B1B-8181-398EBAA56B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B2FF656-44C1-4F0E-B839-C06F7FAFB1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5761028-4127-473C-ADCF-6C9F45382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41D7-C621-4BC6-B27B-1BD65C06608A}" type="datetimeFigureOut">
              <a:rPr lang="id-ID" smtClean="0"/>
              <a:t>04/06/2022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71DE7F8-828B-4F5C-8CFC-E1E2CD1CC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42BE903-D502-45FA-B332-DB97086FE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4C3F-A01F-49D2-94CB-E7815449BF5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740742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19DDEF-7A06-4A2E-9238-20B9EA0B1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2B84C05-24C7-486E-AE52-5C2545736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576B358-0FFB-43FA-A718-AE2620225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41D7-C621-4BC6-B27B-1BD65C06608A}" type="datetimeFigureOut">
              <a:rPr lang="id-ID" smtClean="0"/>
              <a:t>04/06/2022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54DCDBE-5F57-47B4-A445-3CBB128F0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DB96B9F-A195-45D9-954F-529892DE2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4C3F-A01F-49D2-94CB-E7815449BF5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89595749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3F0DA2-6DEF-460B-A8C8-364E76EE3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8974C97-37C0-4696-A7CE-1C5AE752E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AA14BA0-32DB-4636-B1FB-1BB8C38CB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41D7-C621-4BC6-B27B-1BD65C06608A}" type="datetimeFigureOut">
              <a:rPr lang="id-ID" smtClean="0"/>
              <a:t>04/06/2022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35541B8-A40F-437E-9CAD-5743AECAA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9F62E10-492E-49AD-B046-89D5BD060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4C3F-A01F-49D2-94CB-E7815449BF5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92445229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1E843F-D437-4374-977F-30A85CDFA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E61327C-CDD0-4871-AD5E-C781B25F40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87DC3AB-5697-496E-8A3F-9DE8AE2AA4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198F218-E666-4439-B960-6971887AE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41D7-C621-4BC6-B27B-1BD65C06608A}" type="datetimeFigureOut">
              <a:rPr lang="id-ID" smtClean="0"/>
              <a:t>04/06/2022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03F5BBD-D9FE-4810-AC6B-AA66FF006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DC8D04D-23B9-4777-BDC9-816B3DFAD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4C3F-A01F-49D2-94CB-E7815449BF5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27045764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2F36588-C326-4627-BF96-1FE3127BD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DA80E63-FB1E-4D05-8BC5-88F698804E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F42FDD4-6222-4EA7-9605-EBFC6A8FE8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C776594-4D1D-4E8B-9CDE-FE76D1F350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828EB2D-4E88-4962-9DAB-0EC5D33DD1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3BFFC52-7325-4B22-95E5-9A1975E58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41D7-C621-4BC6-B27B-1BD65C06608A}" type="datetimeFigureOut">
              <a:rPr lang="id-ID" smtClean="0"/>
              <a:t>04/06/2022</a:t>
            </a:fld>
            <a:endParaRPr lang="id-ID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4EE16C9-7A1F-48D8-8492-DE2607C01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61C2E66-CD57-45E6-8728-6D6A278F4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4C3F-A01F-49D2-94CB-E7815449BF5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89612239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35F293-7A64-47FE-8A57-51DC3FB27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5C13CA7-40AF-4FE9-AE1D-4D8348C18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41D7-C621-4BC6-B27B-1BD65C06608A}" type="datetimeFigureOut">
              <a:rPr lang="id-ID" smtClean="0"/>
              <a:t>04/06/2022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8CD300A-42A8-4901-9DD8-BA277762F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52718D7-1CD8-4301-803A-E0255F01C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4C3F-A01F-49D2-94CB-E7815449BF5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179949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118E075-8D47-4C98-B31A-81008D307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41D7-C621-4BC6-B27B-1BD65C06608A}" type="datetimeFigureOut">
              <a:rPr lang="id-ID" smtClean="0"/>
              <a:t>04/06/2022</a:t>
            </a:fld>
            <a:endParaRPr lang="id-ID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C844DA2-B492-4A04-A499-0DA50CE10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6B13D37-BCD7-469F-8058-9D7845FD0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4C3F-A01F-49D2-94CB-E7815449BF5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8171567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D0B3FA-CDA9-4835-AEAD-0A903C4C8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232B0C8-3F73-450E-A211-0A931A7B3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D08F202-BFBE-44D8-A04F-9E038D3911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A6F3682-A287-4CF5-899B-DFCBD163F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41D7-C621-4BC6-B27B-1BD65C06608A}" type="datetimeFigureOut">
              <a:rPr lang="id-ID" smtClean="0"/>
              <a:t>04/06/2022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E2061AB-8939-4FC0-B27D-32546C974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8E9D5D4-D7FF-4E8B-9081-F4541C552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4C3F-A01F-49D2-94CB-E7815449BF5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2859793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D327B3-B62E-4071-90AB-1CD940480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3000168-BB31-4CEB-9E23-1A47525806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FC4D109-4492-421F-9A9E-9316953349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CC1681D-473B-460D-859C-29F6DC211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41D7-C621-4BC6-B27B-1BD65C06608A}" type="datetimeFigureOut">
              <a:rPr lang="id-ID" smtClean="0"/>
              <a:t>04/06/2022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194A0D1-1F57-4A51-977D-714B56339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BDB16CB-DCF2-4EDC-A5B8-95C0E31B5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4C3F-A01F-49D2-94CB-E7815449BF5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1669071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201FE26-8A4F-4D40-A8D4-0A4754C25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9E87DB7-CF0A-4BA6-A537-2B344E61E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4305CDB-12E4-4DC4-9882-A01F07CEC7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141D7-C621-4BC6-B27B-1BD65C06608A}" type="datetimeFigureOut">
              <a:rPr lang="id-ID" smtClean="0"/>
              <a:t>04/06/2022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EFA371C-C848-48F0-995D-96C75AB87B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CD3A433-FB02-4B72-91F5-86F5E64AD1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B4C3F-A01F-49D2-94CB-E7815449BF5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8070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2.png"/><Relationship Id="rId5" Type="http://schemas.openxmlformats.org/officeDocument/2006/relationships/slide" Target="slide1.xml"/><Relationship Id="rId10" Type="http://schemas.openxmlformats.org/officeDocument/2006/relationships/image" Target="../media/image3.svg"/><Relationship Id="rId4" Type="http://schemas.openxmlformats.org/officeDocument/2006/relationships/slide" Target="slide10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slide" Target="slide3.xml"/><Relationship Id="rId18" Type="http://schemas.openxmlformats.org/officeDocument/2006/relationships/chart" Target="../charts/chart10.xml"/><Relationship Id="rId3" Type="http://schemas.openxmlformats.org/officeDocument/2006/relationships/slide" Target="slide7.xml"/><Relationship Id="rId12" Type="http://schemas.openxmlformats.org/officeDocument/2006/relationships/slide" Target="slide5.xml"/><Relationship Id="rId17" Type="http://schemas.openxmlformats.org/officeDocument/2006/relationships/image" Target="../media/image42.jpeg"/><Relationship Id="rId2" Type="http://schemas.openxmlformats.org/officeDocument/2006/relationships/slide" Target="slide2.xml"/><Relationship Id="rId16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slide" Target="slide4.xml"/><Relationship Id="rId5" Type="http://schemas.openxmlformats.org/officeDocument/2006/relationships/slide" Target="slide1.xml"/><Relationship Id="rId15" Type="http://schemas.openxmlformats.org/officeDocument/2006/relationships/image" Target="../media/image40.jpeg"/><Relationship Id="rId10" Type="http://schemas.openxmlformats.org/officeDocument/2006/relationships/slide" Target="slide6.xml"/><Relationship Id="rId4" Type="http://schemas.openxmlformats.org/officeDocument/2006/relationships/slide" Target="slide10.xml"/><Relationship Id="rId9" Type="http://schemas.openxmlformats.org/officeDocument/2006/relationships/image" Target="../media/image3.svg"/><Relationship Id="rId1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slide" Target="slide3.xml"/><Relationship Id="rId3" Type="http://schemas.openxmlformats.org/officeDocument/2006/relationships/slide" Target="slide7.xml"/><Relationship Id="rId12" Type="http://schemas.openxmlformats.org/officeDocument/2006/relationships/slide" Target="slide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slide" Target="slide4.xml"/><Relationship Id="rId5" Type="http://schemas.openxmlformats.org/officeDocument/2006/relationships/slide" Target="slide1.xml"/><Relationship Id="rId10" Type="http://schemas.openxmlformats.org/officeDocument/2006/relationships/slide" Target="slide6.xml"/><Relationship Id="rId4" Type="http://schemas.openxmlformats.org/officeDocument/2006/relationships/slide" Target="slide10.xml"/><Relationship Id="rId9" Type="http://schemas.openxmlformats.org/officeDocument/2006/relationships/image" Target="../media/image3.sv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slide" Target="slide3.xml"/><Relationship Id="rId18" Type="http://schemas.openxmlformats.org/officeDocument/2006/relationships/image" Target="../media/image44.jpeg"/><Relationship Id="rId3" Type="http://schemas.openxmlformats.org/officeDocument/2006/relationships/slide" Target="slide7.xml"/><Relationship Id="rId12" Type="http://schemas.openxmlformats.org/officeDocument/2006/relationships/slide" Target="slide5.xml"/><Relationship Id="rId17" Type="http://schemas.openxmlformats.org/officeDocument/2006/relationships/image" Target="../media/image41.jpeg"/><Relationship Id="rId2" Type="http://schemas.openxmlformats.org/officeDocument/2006/relationships/slide" Target="slide2.xml"/><Relationship Id="rId16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slide" Target="slide4.xml"/><Relationship Id="rId5" Type="http://schemas.openxmlformats.org/officeDocument/2006/relationships/slide" Target="slide1.xml"/><Relationship Id="rId15" Type="http://schemas.openxmlformats.org/officeDocument/2006/relationships/chart" Target="../charts/chart12.xml"/><Relationship Id="rId10" Type="http://schemas.openxmlformats.org/officeDocument/2006/relationships/slide" Target="slide6.xml"/><Relationship Id="rId4" Type="http://schemas.openxmlformats.org/officeDocument/2006/relationships/slide" Target="slide10.xml"/><Relationship Id="rId9" Type="http://schemas.openxmlformats.org/officeDocument/2006/relationships/image" Target="../media/image3.svg"/><Relationship Id="rId14" Type="http://schemas.openxmlformats.org/officeDocument/2006/relationships/chart" Target="../charts/chart11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slide" Target="slide3.xml"/><Relationship Id="rId3" Type="http://schemas.openxmlformats.org/officeDocument/2006/relationships/slide" Target="slide7.xml"/><Relationship Id="rId12" Type="http://schemas.openxmlformats.org/officeDocument/2006/relationships/slide" Target="slide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slide" Target="slide4.xml"/><Relationship Id="rId5" Type="http://schemas.openxmlformats.org/officeDocument/2006/relationships/slide" Target="slide1.xml"/><Relationship Id="rId10" Type="http://schemas.openxmlformats.org/officeDocument/2006/relationships/slide" Target="slide6.xml"/><Relationship Id="rId4" Type="http://schemas.openxmlformats.org/officeDocument/2006/relationships/slide" Target="slide10.xml"/><Relationship Id="rId9" Type="http://schemas.openxmlformats.org/officeDocument/2006/relationships/image" Target="../media/image3.sv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slide" Target="slide3.xml"/><Relationship Id="rId18" Type="http://schemas.openxmlformats.org/officeDocument/2006/relationships/image" Target="../media/image48.jpeg"/><Relationship Id="rId3" Type="http://schemas.openxmlformats.org/officeDocument/2006/relationships/slide" Target="slide7.xml"/><Relationship Id="rId12" Type="http://schemas.openxmlformats.org/officeDocument/2006/relationships/slide" Target="slide5.xml"/><Relationship Id="rId17" Type="http://schemas.openxmlformats.org/officeDocument/2006/relationships/image" Target="../media/image47.jpeg"/><Relationship Id="rId2" Type="http://schemas.openxmlformats.org/officeDocument/2006/relationships/slide" Target="slide2.xml"/><Relationship Id="rId16" Type="http://schemas.openxmlformats.org/officeDocument/2006/relationships/image" Target="../media/image46.jpe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slide" Target="slide4.xml"/><Relationship Id="rId5" Type="http://schemas.openxmlformats.org/officeDocument/2006/relationships/slide" Target="slide1.xml"/><Relationship Id="rId15" Type="http://schemas.openxmlformats.org/officeDocument/2006/relationships/image" Target="../media/image45.jpeg"/><Relationship Id="rId10" Type="http://schemas.openxmlformats.org/officeDocument/2006/relationships/slide" Target="slide6.xml"/><Relationship Id="rId19" Type="http://schemas.openxmlformats.org/officeDocument/2006/relationships/image" Target="../media/image49.jpeg"/><Relationship Id="rId4" Type="http://schemas.openxmlformats.org/officeDocument/2006/relationships/slide" Target="slide10.xml"/><Relationship Id="rId9" Type="http://schemas.openxmlformats.org/officeDocument/2006/relationships/image" Target="../media/image3.svg"/><Relationship Id="rId14" Type="http://schemas.openxmlformats.org/officeDocument/2006/relationships/chart" Target="../charts/chart13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slide" Target="slide3.xml"/><Relationship Id="rId3" Type="http://schemas.openxmlformats.org/officeDocument/2006/relationships/slide" Target="slide7.xml"/><Relationship Id="rId12" Type="http://schemas.openxmlformats.org/officeDocument/2006/relationships/slide" Target="slide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slide" Target="slide4.xml"/><Relationship Id="rId5" Type="http://schemas.openxmlformats.org/officeDocument/2006/relationships/slide" Target="slide1.xml"/><Relationship Id="rId10" Type="http://schemas.openxmlformats.org/officeDocument/2006/relationships/slide" Target="slide6.xml"/><Relationship Id="rId4" Type="http://schemas.openxmlformats.org/officeDocument/2006/relationships/slide" Target="slide10.xml"/><Relationship Id="rId9" Type="http://schemas.openxmlformats.org/officeDocument/2006/relationships/image" Target="../media/image3.sv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slide" Target="slide3.xml"/><Relationship Id="rId3" Type="http://schemas.openxmlformats.org/officeDocument/2006/relationships/slide" Target="slide7.xml"/><Relationship Id="rId12" Type="http://schemas.openxmlformats.org/officeDocument/2006/relationships/slide" Target="slide5.xml"/><Relationship Id="rId2" Type="http://schemas.openxmlformats.org/officeDocument/2006/relationships/slide" Target="slide2.xml"/><Relationship Id="rId16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slide" Target="slide4.xml"/><Relationship Id="rId5" Type="http://schemas.openxmlformats.org/officeDocument/2006/relationships/slide" Target="slide1.xml"/><Relationship Id="rId15" Type="http://schemas.openxmlformats.org/officeDocument/2006/relationships/image" Target="../media/image52.jpeg"/><Relationship Id="rId10" Type="http://schemas.openxmlformats.org/officeDocument/2006/relationships/slide" Target="slide6.xml"/><Relationship Id="rId4" Type="http://schemas.openxmlformats.org/officeDocument/2006/relationships/slide" Target="slide10.xml"/><Relationship Id="rId9" Type="http://schemas.openxmlformats.org/officeDocument/2006/relationships/image" Target="../media/image3.svg"/><Relationship Id="rId1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slide" Target="slide3.xml"/><Relationship Id="rId18" Type="http://schemas.openxmlformats.org/officeDocument/2006/relationships/image" Target="../media/image6.jpeg"/><Relationship Id="rId3" Type="http://schemas.openxmlformats.org/officeDocument/2006/relationships/slide" Target="slide7.xml"/><Relationship Id="rId12" Type="http://schemas.openxmlformats.org/officeDocument/2006/relationships/slide" Target="slide5.xml"/><Relationship Id="rId17" Type="http://schemas.openxmlformats.org/officeDocument/2006/relationships/image" Target="../media/image5.jpeg"/><Relationship Id="rId2" Type="http://schemas.openxmlformats.org/officeDocument/2006/relationships/slide" Target="slide2.xml"/><Relationship Id="rId16" Type="http://schemas.openxmlformats.org/officeDocument/2006/relationships/image" Target="../media/image4.jpeg"/><Relationship Id="rId20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slide" Target="slide4.xml"/><Relationship Id="rId5" Type="http://schemas.openxmlformats.org/officeDocument/2006/relationships/slide" Target="slide1.xml"/><Relationship Id="rId15" Type="http://schemas.openxmlformats.org/officeDocument/2006/relationships/image" Target="../media/image3.jpeg"/><Relationship Id="rId10" Type="http://schemas.openxmlformats.org/officeDocument/2006/relationships/slide" Target="slide6.xml"/><Relationship Id="rId19" Type="http://schemas.openxmlformats.org/officeDocument/2006/relationships/image" Target="../media/image7.jpeg"/><Relationship Id="rId4" Type="http://schemas.openxmlformats.org/officeDocument/2006/relationships/slide" Target="slide10.xml"/><Relationship Id="rId9" Type="http://schemas.openxmlformats.org/officeDocument/2006/relationships/image" Target="../media/image3.svg"/><Relationship Id="rId1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slide" Target="slide3.xml"/><Relationship Id="rId18" Type="http://schemas.openxmlformats.org/officeDocument/2006/relationships/image" Target="../media/image12.jpeg"/><Relationship Id="rId3" Type="http://schemas.openxmlformats.org/officeDocument/2006/relationships/slide" Target="slide7.xml"/><Relationship Id="rId21" Type="http://schemas.openxmlformats.org/officeDocument/2006/relationships/image" Target="../media/image15.jpeg"/><Relationship Id="rId12" Type="http://schemas.openxmlformats.org/officeDocument/2006/relationships/slide" Target="slide5.xml"/><Relationship Id="rId17" Type="http://schemas.openxmlformats.org/officeDocument/2006/relationships/image" Target="../media/image11.jpeg"/><Relationship Id="rId2" Type="http://schemas.openxmlformats.org/officeDocument/2006/relationships/slide" Target="slide2.xml"/><Relationship Id="rId16" Type="http://schemas.openxmlformats.org/officeDocument/2006/relationships/image" Target="../media/image10.jpeg"/><Relationship Id="rId20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slide" Target="slide4.xml"/><Relationship Id="rId5" Type="http://schemas.openxmlformats.org/officeDocument/2006/relationships/slide" Target="slide1.xml"/><Relationship Id="rId15" Type="http://schemas.openxmlformats.org/officeDocument/2006/relationships/image" Target="../media/image9.jpeg"/><Relationship Id="rId10" Type="http://schemas.openxmlformats.org/officeDocument/2006/relationships/slide" Target="slide6.xml"/><Relationship Id="rId19" Type="http://schemas.openxmlformats.org/officeDocument/2006/relationships/image" Target="../media/image13.jpeg"/><Relationship Id="rId4" Type="http://schemas.openxmlformats.org/officeDocument/2006/relationships/slide" Target="slide10.xml"/><Relationship Id="rId9" Type="http://schemas.openxmlformats.org/officeDocument/2006/relationships/image" Target="../media/image3.svg"/><Relationship Id="rId1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slide" Target="slide3.xml"/><Relationship Id="rId18" Type="http://schemas.openxmlformats.org/officeDocument/2006/relationships/image" Target="../media/image19.jpeg"/><Relationship Id="rId3" Type="http://schemas.openxmlformats.org/officeDocument/2006/relationships/slide" Target="slide7.xml"/><Relationship Id="rId21" Type="http://schemas.openxmlformats.org/officeDocument/2006/relationships/image" Target="../media/image22.jpeg"/><Relationship Id="rId12" Type="http://schemas.openxmlformats.org/officeDocument/2006/relationships/slide" Target="slide5.xml"/><Relationship Id="rId17" Type="http://schemas.openxmlformats.org/officeDocument/2006/relationships/image" Target="../media/image18.jpeg"/><Relationship Id="rId2" Type="http://schemas.openxmlformats.org/officeDocument/2006/relationships/slide" Target="slide2.xml"/><Relationship Id="rId16" Type="http://schemas.openxmlformats.org/officeDocument/2006/relationships/image" Target="../media/image17.jpeg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slide" Target="slide4.xml"/><Relationship Id="rId5" Type="http://schemas.openxmlformats.org/officeDocument/2006/relationships/slide" Target="slide1.xml"/><Relationship Id="rId15" Type="http://schemas.openxmlformats.org/officeDocument/2006/relationships/image" Target="../media/image16.jpeg"/><Relationship Id="rId10" Type="http://schemas.openxmlformats.org/officeDocument/2006/relationships/slide" Target="slide6.xml"/><Relationship Id="rId19" Type="http://schemas.openxmlformats.org/officeDocument/2006/relationships/image" Target="../media/image20.jpeg"/><Relationship Id="rId4" Type="http://schemas.openxmlformats.org/officeDocument/2006/relationships/slide" Target="slide10.xml"/><Relationship Id="rId9" Type="http://schemas.openxmlformats.org/officeDocument/2006/relationships/image" Target="../media/image3.svg"/><Relationship Id="rId14" Type="http://schemas.openxmlformats.org/officeDocument/2006/relationships/chart" Target="../charts/chart3.xml"/><Relationship Id="rId22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slide" Target="slide3.xml"/><Relationship Id="rId18" Type="http://schemas.openxmlformats.org/officeDocument/2006/relationships/image" Target="../media/image27.jpeg"/><Relationship Id="rId3" Type="http://schemas.openxmlformats.org/officeDocument/2006/relationships/slide" Target="slide7.xml"/><Relationship Id="rId21" Type="http://schemas.openxmlformats.org/officeDocument/2006/relationships/image" Target="../media/image30.jpeg"/><Relationship Id="rId12" Type="http://schemas.openxmlformats.org/officeDocument/2006/relationships/slide" Target="slide5.xml"/><Relationship Id="rId17" Type="http://schemas.openxmlformats.org/officeDocument/2006/relationships/image" Target="../media/image26.jpeg"/><Relationship Id="rId2" Type="http://schemas.openxmlformats.org/officeDocument/2006/relationships/slide" Target="slide2.xml"/><Relationship Id="rId16" Type="http://schemas.openxmlformats.org/officeDocument/2006/relationships/image" Target="../media/image25.jpeg"/><Relationship Id="rId20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slide" Target="slide4.xml"/><Relationship Id="rId5" Type="http://schemas.openxmlformats.org/officeDocument/2006/relationships/slide" Target="slide1.xml"/><Relationship Id="rId15" Type="http://schemas.openxmlformats.org/officeDocument/2006/relationships/image" Target="../media/image24.jpeg"/><Relationship Id="rId10" Type="http://schemas.openxmlformats.org/officeDocument/2006/relationships/slide" Target="slide6.xml"/><Relationship Id="rId19" Type="http://schemas.openxmlformats.org/officeDocument/2006/relationships/image" Target="../media/image28.jpeg"/><Relationship Id="rId4" Type="http://schemas.openxmlformats.org/officeDocument/2006/relationships/slide" Target="slide10.xml"/><Relationship Id="rId9" Type="http://schemas.openxmlformats.org/officeDocument/2006/relationships/image" Target="../media/image3.svg"/><Relationship Id="rId14" Type="http://schemas.openxmlformats.org/officeDocument/2006/relationships/chart" Target="../charts/chart4.xml"/><Relationship Id="rId22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slide" Target="slide3.xml"/><Relationship Id="rId18" Type="http://schemas.openxmlformats.org/officeDocument/2006/relationships/image" Target="../media/image34.jpeg"/><Relationship Id="rId3" Type="http://schemas.openxmlformats.org/officeDocument/2006/relationships/slide" Target="slide7.xml"/><Relationship Id="rId12" Type="http://schemas.openxmlformats.org/officeDocument/2006/relationships/slide" Target="slide5.xml"/><Relationship Id="rId17" Type="http://schemas.openxmlformats.org/officeDocument/2006/relationships/image" Target="../media/image33.jpeg"/><Relationship Id="rId2" Type="http://schemas.openxmlformats.org/officeDocument/2006/relationships/slide" Target="slide2.xml"/><Relationship Id="rId16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slide" Target="slide4.xml"/><Relationship Id="rId5" Type="http://schemas.openxmlformats.org/officeDocument/2006/relationships/slide" Target="slide1.xml"/><Relationship Id="rId15" Type="http://schemas.openxmlformats.org/officeDocument/2006/relationships/chart" Target="../charts/chart6.xml"/><Relationship Id="rId10" Type="http://schemas.openxmlformats.org/officeDocument/2006/relationships/slide" Target="slide6.xml"/><Relationship Id="rId19" Type="http://schemas.openxmlformats.org/officeDocument/2006/relationships/image" Target="../media/image35.jpeg"/><Relationship Id="rId4" Type="http://schemas.openxmlformats.org/officeDocument/2006/relationships/slide" Target="slide10.xml"/><Relationship Id="rId9" Type="http://schemas.openxmlformats.org/officeDocument/2006/relationships/image" Target="../media/image3.svg"/><Relationship Id="rId1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slide" Target="slide3.xml"/><Relationship Id="rId3" Type="http://schemas.openxmlformats.org/officeDocument/2006/relationships/slide" Target="slide7.xml"/><Relationship Id="rId12" Type="http://schemas.openxmlformats.org/officeDocument/2006/relationships/slide" Target="slide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slide" Target="slide4.xml"/><Relationship Id="rId5" Type="http://schemas.openxmlformats.org/officeDocument/2006/relationships/slide" Target="slide1.xml"/><Relationship Id="rId10" Type="http://schemas.openxmlformats.org/officeDocument/2006/relationships/slide" Target="slide6.xml"/><Relationship Id="rId4" Type="http://schemas.openxmlformats.org/officeDocument/2006/relationships/slide" Target="slide10.xml"/><Relationship Id="rId9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slide" Target="slide3.xml"/><Relationship Id="rId18" Type="http://schemas.openxmlformats.org/officeDocument/2006/relationships/image" Target="../media/image38.jpeg"/><Relationship Id="rId3" Type="http://schemas.openxmlformats.org/officeDocument/2006/relationships/slide" Target="slide7.xml"/><Relationship Id="rId12" Type="http://schemas.openxmlformats.org/officeDocument/2006/relationships/slide" Target="slide5.xml"/><Relationship Id="rId17" Type="http://schemas.openxmlformats.org/officeDocument/2006/relationships/image" Target="../media/image37.jpeg"/><Relationship Id="rId2" Type="http://schemas.openxmlformats.org/officeDocument/2006/relationships/slide" Target="slide2.xml"/><Relationship Id="rId16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slide" Target="slide4.xml"/><Relationship Id="rId5" Type="http://schemas.openxmlformats.org/officeDocument/2006/relationships/slide" Target="slide1.xml"/><Relationship Id="rId15" Type="http://schemas.openxmlformats.org/officeDocument/2006/relationships/chart" Target="../charts/chart8.xml"/><Relationship Id="rId10" Type="http://schemas.openxmlformats.org/officeDocument/2006/relationships/slide" Target="slide6.xml"/><Relationship Id="rId19" Type="http://schemas.openxmlformats.org/officeDocument/2006/relationships/image" Target="../media/image39.jpeg"/><Relationship Id="rId4" Type="http://schemas.openxmlformats.org/officeDocument/2006/relationships/slide" Target="slide10.xml"/><Relationship Id="rId9" Type="http://schemas.openxmlformats.org/officeDocument/2006/relationships/image" Target="../media/image3.svg"/><Relationship Id="rId1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slide" Target="slide3.xml"/><Relationship Id="rId3" Type="http://schemas.openxmlformats.org/officeDocument/2006/relationships/slide" Target="slide7.xml"/><Relationship Id="rId12" Type="http://schemas.openxmlformats.org/officeDocument/2006/relationships/slide" Target="slide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slide" Target="slide4.xml"/><Relationship Id="rId5" Type="http://schemas.openxmlformats.org/officeDocument/2006/relationships/slide" Target="slide1.xml"/><Relationship Id="rId10" Type="http://schemas.openxmlformats.org/officeDocument/2006/relationships/slide" Target="slide6.xml"/><Relationship Id="rId4" Type="http://schemas.openxmlformats.org/officeDocument/2006/relationships/slide" Target="slide10.xml"/><Relationship Id="rId9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0E82DC7-ABA2-4A8B-9639-D1DB32AEF524}"/>
              </a:ext>
            </a:extLst>
          </p:cNvPr>
          <p:cNvSpPr/>
          <p:nvPr/>
        </p:nvSpPr>
        <p:spPr>
          <a:xfrm>
            <a:off x="740229" y="1001486"/>
            <a:ext cx="11016342" cy="5181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478ECFF-00ED-4554-B6D6-93CC9044675D}"/>
              </a:ext>
            </a:extLst>
          </p:cNvPr>
          <p:cNvSpPr/>
          <p:nvPr/>
        </p:nvSpPr>
        <p:spPr>
          <a:xfrm>
            <a:off x="435429" y="674914"/>
            <a:ext cx="11016342" cy="51816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315E7E5-F55B-4EC6-B1AE-D67F1D9F3570}"/>
              </a:ext>
            </a:extLst>
          </p:cNvPr>
          <p:cNvSpPr/>
          <p:nvPr/>
        </p:nvSpPr>
        <p:spPr>
          <a:xfrm>
            <a:off x="740229" y="1592233"/>
            <a:ext cx="10406742" cy="388435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988CCDD-717B-434B-93FB-B5BFC5D0B29C}"/>
              </a:ext>
            </a:extLst>
          </p:cNvPr>
          <p:cNvSpPr txBox="1"/>
          <p:nvPr/>
        </p:nvSpPr>
        <p:spPr>
          <a:xfrm>
            <a:off x="3305224" y="1755365"/>
            <a:ext cx="52767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2000" b="1" dirty="0" smtClean="0"/>
              <a:t>HASIL PENELITIAN KAPASITAS ADSORPSI FE-BDC</a:t>
            </a:r>
            <a:endParaRPr lang="id-ID" sz="2000" b="1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9C7087D-4293-415E-8BBE-B085F869C866}"/>
              </a:ext>
            </a:extLst>
          </p:cNvPr>
          <p:cNvSpPr txBox="1"/>
          <p:nvPr/>
        </p:nvSpPr>
        <p:spPr>
          <a:xfrm>
            <a:off x="4795715" y="3180863"/>
            <a:ext cx="2052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600" dirty="0" smtClean="0"/>
              <a:t>Nama </a:t>
            </a:r>
            <a:r>
              <a:rPr lang="id-ID" sz="1600" dirty="0"/>
              <a:t>: </a:t>
            </a:r>
            <a:r>
              <a:rPr lang="id-ID" sz="1600" dirty="0" smtClean="0"/>
              <a:t>Areski Febriani</a:t>
            </a:r>
            <a:endParaRPr lang="id-ID" sz="1600" dirty="0"/>
          </a:p>
          <a:p>
            <a:pPr algn="ctr"/>
            <a:r>
              <a:rPr lang="id-ID" sz="1600" dirty="0" smtClean="0"/>
              <a:t>NPM </a:t>
            </a:r>
            <a:r>
              <a:rPr lang="id-ID" sz="1600" dirty="0"/>
              <a:t>: </a:t>
            </a:r>
            <a:r>
              <a:rPr lang="id-ID" sz="1600" dirty="0" smtClean="0"/>
              <a:t>A2L020009</a:t>
            </a:r>
            <a:endParaRPr lang="id-ID" sz="1600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39E6761-74DA-478E-A7E8-9507F75DFC60}"/>
              </a:ext>
            </a:extLst>
          </p:cNvPr>
          <p:cNvSpPr/>
          <p:nvPr/>
        </p:nvSpPr>
        <p:spPr>
          <a:xfrm>
            <a:off x="5943597" y="1109612"/>
            <a:ext cx="5651291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DA2AB661-A82B-4857-9036-C38615F3EB3C}"/>
              </a:ext>
            </a:extLst>
          </p:cNvPr>
          <p:cNvSpPr/>
          <p:nvPr/>
        </p:nvSpPr>
        <p:spPr>
          <a:xfrm>
            <a:off x="5943596" y="1215020"/>
            <a:ext cx="5651291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FE3CB84-5699-4B0E-94A6-8BC66F52B4D8}"/>
              </a:ext>
            </a:extLst>
          </p:cNvPr>
          <p:cNvSpPr/>
          <p:nvPr/>
        </p:nvSpPr>
        <p:spPr>
          <a:xfrm>
            <a:off x="5943596" y="1320428"/>
            <a:ext cx="5651291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06EDA384-3239-4BC1-AEA1-58D732A855B8}"/>
              </a:ext>
            </a:extLst>
          </p:cNvPr>
          <p:cNvSpPr/>
          <p:nvPr/>
        </p:nvSpPr>
        <p:spPr>
          <a:xfrm>
            <a:off x="597109" y="5637818"/>
            <a:ext cx="5651291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F2F8684E-C395-4736-90D2-7E5024870C3C}"/>
              </a:ext>
            </a:extLst>
          </p:cNvPr>
          <p:cNvSpPr/>
          <p:nvPr/>
        </p:nvSpPr>
        <p:spPr>
          <a:xfrm rot="5400000" flipV="1">
            <a:off x="-1924115" y="3158004"/>
            <a:ext cx="5011899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68B8DE48-5ED4-4620-A8CC-DA55489ED148}"/>
              </a:ext>
            </a:extLst>
          </p:cNvPr>
          <p:cNvSpPr/>
          <p:nvPr/>
        </p:nvSpPr>
        <p:spPr>
          <a:xfrm>
            <a:off x="909494" y="1064562"/>
            <a:ext cx="306764" cy="30676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9F5A5C6F-103F-4960-951A-EBFD2CB07D81}"/>
              </a:ext>
            </a:extLst>
          </p:cNvPr>
          <p:cNvSpPr/>
          <p:nvPr/>
        </p:nvSpPr>
        <p:spPr>
          <a:xfrm>
            <a:off x="1351793" y="1051471"/>
            <a:ext cx="306764" cy="30676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B25977E6-4E35-4DB6-8C2B-3CEBCFB8A22F}"/>
              </a:ext>
            </a:extLst>
          </p:cNvPr>
          <p:cNvSpPr/>
          <p:nvPr/>
        </p:nvSpPr>
        <p:spPr>
          <a:xfrm>
            <a:off x="1809975" y="1067018"/>
            <a:ext cx="306764" cy="30676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0498DBDD-01DE-4118-BEC4-079A06AFA669}"/>
              </a:ext>
            </a:extLst>
          </p:cNvPr>
          <p:cNvSpPr/>
          <p:nvPr/>
        </p:nvSpPr>
        <p:spPr>
          <a:xfrm>
            <a:off x="9744810" y="5323203"/>
            <a:ext cx="306764" cy="30676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213AEB37-A028-4189-8BCB-153C89F4E580}"/>
              </a:ext>
            </a:extLst>
          </p:cNvPr>
          <p:cNvSpPr/>
          <p:nvPr/>
        </p:nvSpPr>
        <p:spPr>
          <a:xfrm>
            <a:off x="10187109" y="5310112"/>
            <a:ext cx="306764" cy="30676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20D2A8B7-B44A-426F-A134-55F13DCD8AB7}"/>
              </a:ext>
            </a:extLst>
          </p:cNvPr>
          <p:cNvSpPr/>
          <p:nvPr/>
        </p:nvSpPr>
        <p:spPr>
          <a:xfrm>
            <a:off x="10645291" y="5325659"/>
            <a:ext cx="306764" cy="30676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Rectangle: Rounded Corners 21">
            <a:extLst>
              <a:ext uri="{FF2B5EF4-FFF2-40B4-BE49-F238E27FC236}">
                <a16:creationId xmlns="" xmlns:a16="http://schemas.microsoft.com/office/drawing/2014/main" id="{AC83B1CE-47A9-4385-8CDC-922D2F7B504A}"/>
              </a:ext>
            </a:extLst>
          </p:cNvPr>
          <p:cNvSpPr/>
          <p:nvPr/>
        </p:nvSpPr>
        <p:spPr>
          <a:xfrm>
            <a:off x="2687358" y="6374014"/>
            <a:ext cx="6303368" cy="34477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385D2CAA-76E6-49E1-9924-12107CE09555}"/>
              </a:ext>
            </a:extLst>
          </p:cNvPr>
          <p:cNvSpPr/>
          <p:nvPr/>
        </p:nvSpPr>
        <p:spPr>
          <a:xfrm>
            <a:off x="2687358" y="6374264"/>
            <a:ext cx="482310" cy="34477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" name="Rectangle: Rounded Corners 23">
            <a:hlinkClick r:id="rId2" action="ppaction://hlinksldjump"/>
            <a:extLst>
              <a:ext uri="{FF2B5EF4-FFF2-40B4-BE49-F238E27FC236}">
                <a16:creationId xmlns="" xmlns:a16="http://schemas.microsoft.com/office/drawing/2014/main" id="{781A56AE-5B09-45B3-BFC4-75AAA72B92BA}"/>
              </a:ext>
            </a:extLst>
          </p:cNvPr>
          <p:cNvSpPr/>
          <p:nvPr/>
        </p:nvSpPr>
        <p:spPr>
          <a:xfrm>
            <a:off x="3169667" y="6374264"/>
            <a:ext cx="1165859" cy="344774"/>
          </a:xfrm>
          <a:prstGeom prst="roundRect">
            <a:avLst>
              <a:gd name="adj" fmla="val 50000"/>
            </a:avLst>
          </a:prstGeom>
          <a:solidFill>
            <a:srgbClr val="F8CBA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BAB - 1</a:t>
            </a:r>
          </a:p>
        </p:txBody>
      </p:sp>
      <p:sp>
        <p:nvSpPr>
          <p:cNvPr id="25" name="Rectangle: Rounded Corners 24">
            <a:hlinkClick r:id="rId3" action="ppaction://hlinksldjump"/>
            <a:extLst>
              <a:ext uri="{FF2B5EF4-FFF2-40B4-BE49-F238E27FC236}">
                <a16:creationId xmlns="" xmlns:a16="http://schemas.microsoft.com/office/drawing/2014/main" id="{A4F4E7D3-ED0E-48A9-BB96-C81C7549A778}"/>
              </a:ext>
            </a:extLst>
          </p:cNvPr>
          <p:cNvSpPr/>
          <p:nvPr/>
        </p:nvSpPr>
        <p:spPr>
          <a:xfrm>
            <a:off x="4335526" y="6374264"/>
            <a:ext cx="1165859" cy="34477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BAB - 2</a:t>
            </a:r>
          </a:p>
        </p:txBody>
      </p:sp>
      <p:sp>
        <p:nvSpPr>
          <p:cNvPr id="26" name="Rectangle: Rounded Corners 25">
            <a:hlinkClick r:id="rId4" action="ppaction://hlinksldjump"/>
            <a:extLst>
              <a:ext uri="{FF2B5EF4-FFF2-40B4-BE49-F238E27FC236}">
                <a16:creationId xmlns="" xmlns:a16="http://schemas.microsoft.com/office/drawing/2014/main" id="{A3E3E7D9-6268-4EF4-8EDD-D15A1540060F}"/>
              </a:ext>
            </a:extLst>
          </p:cNvPr>
          <p:cNvSpPr/>
          <p:nvPr/>
        </p:nvSpPr>
        <p:spPr>
          <a:xfrm>
            <a:off x="5501384" y="6374264"/>
            <a:ext cx="1165859" cy="34477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BAB - 3</a:t>
            </a:r>
          </a:p>
        </p:txBody>
      </p:sp>
      <p:sp>
        <p:nvSpPr>
          <p:cNvPr id="27" name="Rectangle: Rounded Corners 26">
            <a:hlinkClick r:id="" action="ppaction://noaction"/>
            <a:extLst>
              <a:ext uri="{FF2B5EF4-FFF2-40B4-BE49-F238E27FC236}">
                <a16:creationId xmlns="" xmlns:a16="http://schemas.microsoft.com/office/drawing/2014/main" id="{AED47B2C-1481-4409-BCB1-62BB24CA1CDD}"/>
              </a:ext>
            </a:extLst>
          </p:cNvPr>
          <p:cNvSpPr/>
          <p:nvPr/>
        </p:nvSpPr>
        <p:spPr>
          <a:xfrm>
            <a:off x="6663126" y="6374264"/>
            <a:ext cx="1165859" cy="34477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BAB - 4</a:t>
            </a:r>
          </a:p>
        </p:txBody>
      </p:sp>
      <p:sp>
        <p:nvSpPr>
          <p:cNvPr id="28" name="Rectangle: Rounded Corners 27">
            <a:hlinkClick r:id="" action="ppaction://noaction"/>
            <a:extLst>
              <a:ext uri="{FF2B5EF4-FFF2-40B4-BE49-F238E27FC236}">
                <a16:creationId xmlns="" xmlns:a16="http://schemas.microsoft.com/office/drawing/2014/main" id="{F5AFE4A5-377B-4F27-A772-75F431D1EF6D}"/>
              </a:ext>
            </a:extLst>
          </p:cNvPr>
          <p:cNvSpPr/>
          <p:nvPr/>
        </p:nvSpPr>
        <p:spPr>
          <a:xfrm>
            <a:off x="7824867" y="6374264"/>
            <a:ext cx="1165859" cy="34477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BAB - 5</a:t>
            </a:r>
          </a:p>
        </p:txBody>
      </p:sp>
      <p:pic>
        <p:nvPicPr>
          <p:cNvPr id="29" name="Graphic 28" descr="Home">
            <a:hlinkClick r:id="rId5" action="ppaction://hlinksldjump"/>
            <a:extLst>
              <a:ext uri="{FF2B5EF4-FFF2-40B4-BE49-F238E27FC236}">
                <a16:creationId xmlns="" xmlns:a16="http://schemas.microsoft.com/office/drawing/2014/main" id="{553FD9F9-40EA-4F9B-ABAD-9685988DDE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756126" y="6374264"/>
            <a:ext cx="344774" cy="34477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44" y="1955420"/>
            <a:ext cx="1292196" cy="129219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59C7087D-4293-415E-8BBE-B085F869C866}"/>
              </a:ext>
            </a:extLst>
          </p:cNvPr>
          <p:cNvSpPr txBox="1"/>
          <p:nvPr/>
        </p:nvSpPr>
        <p:spPr>
          <a:xfrm>
            <a:off x="4025376" y="4540164"/>
            <a:ext cx="35935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b="1" dirty="0" smtClean="0"/>
              <a:t>PASCASARJANA S2 PENDIDIKAN IPA</a:t>
            </a:r>
          </a:p>
          <a:p>
            <a:pPr algn="ctr"/>
            <a:r>
              <a:rPr lang="id-ID" b="1" dirty="0" smtClean="0"/>
              <a:t>UNIVERSITAS BENGKULU</a:t>
            </a:r>
          </a:p>
          <a:p>
            <a:pPr algn="ctr"/>
            <a:r>
              <a:rPr lang="id-ID" b="1" dirty="0" smtClean="0"/>
              <a:t>2022</a:t>
            </a:r>
            <a:endParaRPr lang="id-ID" b="1" dirty="0"/>
          </a:p>
        </p:txBody>
      </p:sp>
      <p:sp>
        <p:nvSpPr>
          <p:cNvPr id="32" name="Rectangle 31"/>
          <p:cNvSpPr/>
          <p:nvPr/>
        </p:nvSpPr>
        <p:spPr>
          <a:xfrm>
            <a:off x="4281101" y="3806320"/>
            <a:ext cx="31158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d-ID" sz="1600" dirty="0" smtClean="0">
                <a:ea typeface="Calibri" panose="020F0502020204030204" pitchFamily="34" charset="0"/>
                <a:cs typeface="Times New Roman" pitchFamily="18" charset="0"/>
              </a:rPr>
              <a:t>PU: </a:t>
            </a:r>
            <a:r>
              <a:rPr lang="en-US" sz="1600" dirty="0" smtClean="0">
                <a:ea typeface="Calibri" panose="020F0502020204030204" pitchFamily="34" charset="0"/>
                <a:cs typeface="Times New Roman" pitchFamily="18" charset="0"/>
              </a:rPr>
              <a:t>Prof</a:t>
            </a:r>
            <a:r>
              <a:rPr lang="en-US" sz="1600" dirty="0">
                <a:ea typeface="Calibri" panose="020F0502020204030204" pitchFamily="34" charset="0"/>
                <a:cs typeface="Times New Roman" pitchFamily="18" charset="0"/>
              </a:rPr>
              <a:t>. Dr. M. </a:t>
            </a:r>
            <a:r>
              <a:rPr lang="en-US" sz="1600" dirty="0" err="1">
                <a:ea typeface="Calibri" panose="020F0502020204030204" pitchFamily="34" charset="0"/>
                <a:cs typeface="Times New Roman" pitchFamily="18" charset="0"/>
              </a:rPr>
              <a:t>Lutfi</a:t>
            </a:r>
            <a:r>
              <a:rPr lang="en-US" sz="1600" dirty="0"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  <a:cs typeface="Times New Roman" pitchFamily="18" charset="0"/>
              </a:rPr>
              <a:t>Firdaus</a:t>
            </a:r>
            <a:r>
              <a:rPr lang="en-US" sz="1600" dirty="0">
                <a:ea typeface="Calibri" panose="020F0502020204030204" pitchFamily="34" charset="0"/>
                <a:cs typeface="Times New Roman" pitchFamily="18" charset="0"/>
              </a:rPr>
              <a:t>, M.T</a:t>
            </a:r>
          </a:p>
          <a:p>
            <a:pPr lvl="0" algn="ctr"/>
            <a:r>
              <a:rPr lang="id-ID" sz="1600" dirty="0" smtClean="0">
                <a:ea typeface="Calibri" panose="020F0502020204030204" pitchFamily="34" charset="0"/>
                <a:cs typeface="Times New Roman" pitchFamily="18" charset="0"/>
              </a:rPr>
              <a:t>PP: </a:t>
            </a:r>
            <a:r>
              <a:rPr lang="en-US" sz="1600" dirty="0" smtClean="0">
                <a:ea typeface="Calibri" panose="020F0502020204030204" pitchFamily="34" charset="0"/>
                <a:cs typeface="Times New Roman" pitchFamily="18" charset="0"/>
              </a:rPr>
              <a:t>Dr</a:t>
            </a:r>
            <a:r>
              <a:rPr lang="en-US" sz="1600" dirty="0">
                <a:ea typeface="Calibri" panose="020F0502020204030204" pitchFamily="34" charset="0"/>
                <a:cs typeface="Times New Roman" pitchFamily="18" charset="0"/>
              </a:rPr>
              <a:t>. </a:t>
            </a:r>
            <a:r>
              <a:rPr lang="en-US" sz="1600" dirty="0" err="1">
                <a:ea typeface="Calibri" panose="020F0502020204030204" pitchFamily="34" charset="0"/>
                <a:cs typeface="Times New Roman" pitchFamily="18" charset="0"/>
              </a:rPr>
              <a:t>Euis</a:t>
            </a:r>
            <a:r>
              <a:rPr lang="en-US" sz="1600" dirty="0"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  <a:cs typeface="Times New Roman" pitchFamily="18" charset="0"/>
              </a:rPr>
              <a:t>Nursa’adah</a:t>
            </a:r>
            <a:r>
              <a:rPr lang="en-US" sz="1600" dirty="0">
                <a:ea typeface="Calibri" panose="020F0502020204030204" pitchFamily="34" charset="0"/>
                <a:cs typeface="Times New Roman" pitchFamily="18" charset="0"/>
              </a:rPr>
              <a:t>, M. </a:t>
            </a:r>
            <a:r>
              <a:rPr lang="en-US" sz="1600" dirty="0" err="1">
                <a:ea typeface="Calibri" panose="020F0502020204030204" pitchFamily="34" charset="0"/>
                <a:cs typeface="Times New Roman" pitchFamily="18" charset="0"/>
              </a:rPr>
              <a:t>Pd</a:t>
            </a:r>
            <a:endParaRPr lang="en-US" sz="1600" dirty="0"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9905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AD2E535A-951D-4464-8525-B9D7201D1091}"/>
              </a:ext>
            </a:extLst>
          </p:cNvPr>
          <p:cNvSpPr/>
          <p:nvPr/>
        </p:nvSpPr>
        <p:spPr>
          <a:xfrm>
            <a:off x="309083" y="511093"/>
            <a:ext cx="6303368" cy="34477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A5ACB606-FFC3-4120-98E2-AE22C1DA8C5B}"/>
              </a:ext>
            </a:extLst>
          </p:cNvPr>
          <p:cNvSpPr/>
          <p:nvPr/>
        </p:nvSpPr>
        <p:spPr>
          <a:xfrm>
            <a:off x="309083" y="511343"/>
            <a:ext cx="482310" cy="34477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: Rounded Corners 5">
            <a:hlinkClick r:id="rId2" action="ppaction://hlinksldjump"/>
            <a:extLst>
              <a:ext uri="{FF2B5EF4-FFF2-40B4-BE49-F238E27FC236}">
                <a16:creationId xmlns="" xmlns:a16="http://schemas.microsoft.com/office/drawing/2014/main" id="{6BD58561-2F84-4E9F-A37F-3A5888F828EF}"/>
              </a:ext>
            </a:extLst>
          </p:cNvPr>
          <p:cNvSpPr/>
          <p:nvPr/>
        </p:nvSpPr>
        <p:spPr>
          <a:xfrm>
            <a:off x="791392" y="511343"/>
            <a:ext cx="1165859" cy="34477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BAB - 1</a:t>
            </a:r>
          </a:p>
        </p:txBody>
      </p:sp>
      <p:sp>
        <p:nvSpPr>
          <p:cNvPr id="7" name="Rectangle: Rounded Corners 6">
            <a:hlinkClick r:id="rId3" action="ppaction://hlinksldjump"/>
            <a:extLst>
              <a:ext uri="{FF2B5EF4-FFF2-40B4-BE49-F238E27FC236}">
                <a16:creationId xmlns="" xmlns:a16="http://schemas.microsoft.com/office/drawing/2014/main" id="{CC98DAB3-E047-4152-8A12-18746DB5C510}"/>
              </a:ext>
            </a:extLst>
          </p:cNvPr>
          <p:cNvSpPr/>
          <p:nvPr/>
        </p:nvSpPr>
        <p:spPr>
          <a:xfrm>
            <a:off x="1957251" y="511343"/>
            <a:ext cx="1165859" cy="34477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BAB - 2</a:t>
            </a:r>
          </a:p>
        </p:txBody>
      </p:sp>
      <p:sp>
        <p:nvSpPr>
          <p:cNvPr id="8" name="Rectangle: Rounded Corners 7">
            <a:hlinkClick r:id="rId4" action="ppaction://hlinksldjump"/>
            <a:extLst>
              <a:ext uri="{FF2B5EF4-FFF2-40B4-BE49-F238E27FC236}">
                <a16:creationId xmlns="" xmlns:a16="http://schemas.microsoft.com/office/drawing/2014/main" id="{F5FE8276-2E30-4972-9496-39ED69679759}"/>
              </a:ext>
            </a:extLst>
          </p:cNvPr>
          <p:cNvSpPr/>
          <p:nvPr/>
        </p:nvSpPr>
        <p:spPr>
          <a:xfrm>
            <a:off x="3123109" y="511343"/>
            <a:ext cx="1165859" cy="34477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BAB - 3</a:t>
            </a:r>
          </a:p>
        </p:txBody>
      </p:sp>
      <p:sp>
        <p:nvSpPr>
          <p:cNvPr id="9" name="Rectangle: Rounded Corners 8">
            <a:hlinkClick r:id="" action="ppaction://noaction"/>
            <a:extLst>
              <a:ext uri="{FF2B5EF4-FFF2-40B4-BE49-F238E27FC236}">
                <a16:creationId xmlns="" xmlns:a16="http://schemas.microsoft.com/office/drawing/2014/main" id="{CA10625F-1D09-4F97-9EE5-EC0AE1D41A56}"/>
              </a:ext>
            </a:extLst>
          </p:cNvPr>
          <p:cNvSpPr/>
          <p:nvPr/>
        </p:nvSpPr>
        <p:spPr>
          <a:xfrm>
            <a:off x="4284851" y="511343"/>
            <a:ext cx="1165859" cy="344774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BAB - 4</a:t>
            </a:r>
          </a:p>
        </p:txBody>
      </p:sp>
      <p:sp>
        <p:nvSpPr>
          <p:cNvPr id="10" name="Rectangle: Rounded Corners 9">
            <a:hlinkClick r:id="" action="ppaction://noaction"/>
            <a:extLst>
              <a:ext uri="{FF2B5EF4-FFF2-40B4-BE49-F238E27FC236}">
                <a16:creationId xmlns="" xmlns:a16="http://schemas.microsoft.com/office/drawing/2014/main" id="{9FE700C5-3DA2-4EA0-8AED-87DCD7BB7677}"/>
              </a:ext>
            </a:extLst>
          </p:cNvPr>
          <p:cNvSpPr/>
          <p:nvPr/>
        </p:nvSpPr>
        <p:spPr>
          <a:xfrm>
            <a:off x="5446592" y="511343"/>
            <a:ext cx="1165859" cy="34477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BAB - 5</a:t>
            </a:r>
          </a:p>
        </p:txBody>
      </p:sp>
      <p:pic>
        <p:nvPicPr>
          <p:cNvPr id="11" name="Graphic 10" descr="Home">
            <a:hlinkClick r:id="rId5" action="ppaction://hlinksldjump"/>
            <a:extLst>
              <a:ext uri="{FF2B5EF4-FFF2-40B4-BE49-F238E27FC236}">
                <a16:creationId xmlns="" xmlns:a16="http://schemas.microsoft.com/office/drawing/2014/main" id="{A2D50BAB-E647-4973-AE42-FFA2621E7E0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7851" y="511343"/>
            <a:ext cx="344774" cy="344774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A0B7A077-3F96-4C5A-8B42-91B032740C59}"/>
              </a:ext>
            </a:extLst>
          </p:cNvPr>
          <p:cNvSpPr/>
          <p:nvPr/>
        </p:nvSpPr>
        <p:spPr>
          <a:xfrm>
            <a:off x="309083" y="1088571"/>
            <a:ext cx="11578117" cy="5602515"/>
          </a:xfrm>
          <a:prstGeom prst="roundRect">
            <a:avLst>
              <a:gd name="adj" fmla="val 423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2E936B43-66CC-44A5-A258-BC31700DB731}"/>
              </a:ext>
            </a:extLst>
          </p:cNvPr>
          <p:cNvSpPr/>
          <p:nvPr/>
        </p:nvSpPr>
        <p:spPr>
          <a:xfrm>
            <a:off x="435907" y="1146376"/>
            <a:ext cx="3848944" cy="363109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HASIL PENELITIAN DAN PEMBAHASAN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6CB46E13-2F68-4CBF-B8ED-8F33CCD2EFCC}"/>
              </a:ext>
            </a:extLst>
          </p:cNvPr>
          <p:cNvCxnSpPr/>
          <p:nvPr/>
        </p:nvCxnSpPr>
        <p:spPr>
          <a:xfrm>
            <a:off x="309083" y="1567541"/>
            <a:ext cx="1157811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Oval 14">
            <a:hlinkClick r:id="rId10" action="ppaction://hlinksldjump"/>
            <a:extLst>
              <a:ext uri="{FF2B5EF4-FFF2-40B4-BE49-F238E27FC236}">
                <a16:creationId xmlns="" xmlns:a16="http://schemas.microsoft.com/office/drawing/2014/main" id="{579CD312-7BF5-4EE2-9D9E-173219999D50}"/>
              </a:ext>
            </a:extLst>
          </p:cNvPr>
          <p:cNvSpPr/>
          <p:nvPr/>
        </p:nvSpPr>
        <p:spPr>
          <a:xfrm>
            <a:off x="11411319" y="1155543"/>
            <a:ext cx="344774" cy="344774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Oval 15">
            <a:hlinkClick r:id="rId11" action="ppaction://hlinksldjump"/>
            <a:extLst>
              <a:ext uri="{FF2B5EF4-FFF2-40B4-BE49-F238E27FC236}">
                <a16:creationId xmlns="" xmlns:a16="http://schemas.microsoft.com/office/drawing/2014/main" id="{52AC7564-FB77-4E3B-B516-CF7F2312E3EC}"/>
              </a:ext>
            </a:extLst>
          </p:cNvPr>
          <p:cNvSpPr/>
          <p:nvPr/>
        </p:nvSpPr>
        <p:spPr>
          <a:xfrm>
            <a:off x="11066545" y="1155543"/>
            <a:ext cx="344774" cy="34477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Oval 16">
            <a:hlinkClick r:id="rId10" action="ppaction://hlinksldjump"/>
            <a:extLst>
              <a:ext uri="{FF2B5EF4-FFF2-40B4-BE49-F238E27FC236}">
                <a16:creationId xmlns="" xmlns:a16="http://schemas.microsoft.com/office/drawing/2014/main" id="{C6293396-516A-4BB3-81FA-74DC21B95945}"/>
              </a:ext>
            </a:extLst>
          </p:cNvPr>
          <p:cNvSpPr/>
          <p:nvPr/>
        </p:nvSpPr>
        <p:spPr>
          <a:xfrm>
            <a:off x="10712132" y="1155543"/>
            <a:ext cx="344774" cy="34477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Oval 17">
            <a:hlinkClick r:id="rId12" action="ppaction://hlinksldjump"/>
            <a:extLst>
              <a:ext uri="{FF2B5EF4-FFF2-40B4-BE49-F238E27FC236}">
                <a16:creationId xmlns="" xmlns:a16="http://schemas.microsoft.com/office/drawing/2014/main" id="{7F2D7F04-3FA3-4106-97A5-963D83C3D592}"/>
              </a:ext>
            </a:extLst>
          </p:cNvPr>
          <p:cNvSpPr/>
          <p:nvPr/>
        </p:nvSpPr>
        <p:spPr>
          <a:xfrm>
            <a:off x="10362539" y="1155543"/>
            <a:ext cx="344774" cy="34477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Oval 18">
            <a:hlinkClick r:id="rId13" action="ppaction://hlinksldjump"/>
            <a:extLst>
              <a:ext uri="{FF2B5EF4-FFF2-40B4-BE49-F238E27FC236}">
                <a16:creationId xmlns="" xmlns:a16="http://schemas.microsoft.com/office/drawing/2014/main" id="{32F0A707-7E1B-4EF2-9666-BD216B0D39EC}"/>
              </a:ext>
            </a:extLst>
          </p:cNvPr>
          <p:cNvSpPr/>
          <p:nvPr/>
        </p:nvSpPr>
        <p:spPr>
          <a:xfrm>
            <a:off x="10013057" y="1155543"/>
            <a:ext cx="344774" cy="34477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Oval 19">
            <a:hlinkClick r:id="rId2" action="ppaction://hlinksldjump"/>
            <a:extLst>
              <a:ext uri="{FF2B5EF4-FFF2-40B4-BE49-F238E27FC236}">
                <a16:creationId xmlns="" xmlns:a16="http://schemas.microsoft.com/office/drawing/2014/main" id="{E43119F8-2ADF-4182-AF5F-BD272F220925}"/>
              </a:ext>
            </a:extLst>
          </p:cNvPr>
          <p:cNvSpPr/>
          <p:nvPr/>
        </p:nvSpPr>
        <p:spPr>
          <a:xfrm>
            <a:off x="9652686" y="1155543"/>
            <a:ext cx="344774" cy="344774"/>
          </a:xfrm>
          <a:prstGeom prst="ellipse">
            <a:avLst/>
          </a:prstGeom>
          <a:solidFill>
            <a:srgbClr val="C59EE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B2982447-3F5C-4BB3-98AF-8998CC6C1050}"/>
              </a:ext>
            </a:extLst>
          </p:cNvPr>
          <p:cNvSpPr/>
          <p:nvPr/>
        </p:nvSpPr>
        <p:spPr>
          <a:xfrm>
            <a:off x="4629625" y="1146376"/>
            <a:ext cx="4528457" cy="363109"/>
          </a:xfrm>
          <a:prstGeom prst="roundRect">
            <a:avLst>
              <a:gd name="adj" fmla="val 50000"/>
            </a:avLst>
          </a:prstGeom>
          <a:solidFill>
            <a:srgbClr val="C59EE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KINETIKA MALACHITE GREEN</a:t>
            </a:r>
            <a:endParaRPr lang="id-ID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7336869"/>
              </p:ext>
            </p:extLst>
          </p:nvPr>
        </p:nvGraphicFramePr>
        <p:xfrm>
          <a:off x="435907" y="1679516"/>
          <a:ext cx="4431873" cy="1900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411" y="5086394"/>
            <a:ext cx="1800000" cy="135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141" y="5086394"/>
            <a:ext cx="1800000" cy="1350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073" y="5086394"/>
            <a:ext cx="1800000" cy="1350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440" y="5086394"/>
            <a:ext cx="1800000" cy="1350000"/>
          </a:xfrm>
          <a:prstGeom prst="rect">
            <a:avLst/>
          </a:prstGeom>
        </p:spPr>
      </p:pic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2255705"/>
              </p:ext>
            </p:extLst>
          </p:nvPr>
        </p:nvGraphicFramePr>
        <p:xfrm>
          <a:off x="613488" y="3580735"/>
          <a:ext cx="4428923" cy="1957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288480"/>
              </p:ext>
            </p:extLst>
          </p:nvPr>
        </p:nvGraphicFramePr>
        <p:xfrm>
          <a:off x="6098138" y="1721476"/>
          <a:ext cx="4682301" cy="1086120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1165551"/>
                <a:gridCol w="703350"/>
                <a:gridCol w="703350"/>
                <a:gridCol w="703350"/>
                <a:gridCol w="703350"/>
                <a:gridCol w="703350"/>
              </a:tblGrid>
              <a:tr h="271530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nl-NL" sz="1100" u="none" strike="noStrike">
                          <a:effectLst/>
                        </a:rPr>
                        <a:t> Malachite Green (Hijau)  50 pppm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27153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Pseudo orde 1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Pseudo orde 2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27153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k1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qe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R2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k2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qe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R2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7153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0,0005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4,0626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0,9758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0,0351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0,3264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 dirty="0">
                          <a:effectLst/>
                        </a:rPr>
                        <a:t>0,9939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469585"/>
              </p:ext>
            </p:extLst>
          </p:nvPr>
        </p:nvGraphicFramePr>
        <p:xfrm>
          <a:off x="6098141" y="3127828"/>
          <a:ext cx="4682299" cy="1147960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733246"/>
                <a:gridCol w="764671"/>
                <a:gridCol w="984644"/>
                <a:gridCol w="733246"/>
                <a:gridCol w="733246"/>
                <a:gridCol w="733246"/>
              </a:tblGrid>
              <a:tr h="286990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nl-NL" sz="1100" u="none" strike="noStrike">
                          <a:effectLst/>
                        </a:rPr>
                        <a:t>Malachite Green (Hijau) 100 pppm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28699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Pseudo orde 1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Pseudo orde 2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28699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k1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qe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R2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k2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qe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R2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8699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0,0002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8,1527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0,9530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0,0225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0,4430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 dirty="0">
                          <a:effectLst/>
                        </a:rPr>
                        <a:t>0,9720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90739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AD2E535A-951D-4464-8525-B9D7201D1091}"/>
              </a:ext>
            </a:extLst>
          </p:cNvPr>
          <p:cNvSpPr/>
          <p:nvPr/>
        </p:nvSpPr>
        <p:spPr>
          <a:xfrm>
            <a:off x="309083" y="511093"/>
            <a:ext cx="6303368" cy="34477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A5ACB606-FFC3-4120-98E2-AE22C1DA8C5B}"/>
              </a:ext>
            </a:extLst>
          </p:cNvPr>
          <p:cNvSpPr/>
          <p:nvPr/>
        </p:nvSpPr>
        <p:spPr>
          <a:xfrm>
            <a:off x="309083" y="511343"/>
            <a:ext cx="482310" cy="34477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: Rounded Corners 5">
            <a:hlinkClick r:id="rId2" action="ppaction://hlinksldjump"/>
            <a:extLst>
              <a:ext uri="{FF2B5EF4-FFF2-40B4-BE49-F238E27FC236}">
                <a16:creationId xmlns="" xmlns:a16="http://schemas.microsoft.com/office/drawing/2014/main" id="{6BD58561-2F84-4E9F-A37F-3A5888F828EF}"/>
              </a:ext>
            </a:extLst>
          </p:cNvPr>
          <p:cNvSpPr/>
          <p:nvPr/>
        </p:nvSpPr>
        <p:spPr>
          <a:xfrm>
            <a:off x="791392" y="511343"/>
            <a:ext cx="1165859" cy="34477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BAB - 1</a:t>
            </a:r>
          </a:p>
        </p:txBody>
      </p:sp>
      <p:sp>
        <p:nvSpPr>
          <p:cNvPr id="7" name="Rectangle: Rounded Corners 6">
            <a:hlinkClick r:id="rId3" action="ppaction://hlinksldjump"/>
            <a:extLst>
              <a:ext uri="{FF2B5EF4-FFF2-40B4-BE49-F238E27FC236}">
                <a16:creationId xmlns="" xmlns:a16="http://schemas.microsoft.com/office/drawing/2014/main" id="{CC98DAB3-E047-4152-8A12-18746DB5C510}"/>
              </a:ext>
            </a:extLst>
          </p:cNvPr>
          <p:cNvSpPr/>
          <p:nvPr/>
        </p:nvSpPr>
        <p:spPr>
          <a:xfrm>
            <a:off x="1957251" y="511343"/>
            <a:ext cx="1165859" cy="34477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BAB - 2</a:t>
            </a:r>
          </a:p>
        </p:txBody>
      </p:sp>
      <p:sp>
        <p:nvSpPr>
          <p:cNvPr id="8" name="Rectangle: Rounded Corners 7">
            <a:hlinkClick r:id="rId4" action="ppaction://hlinksldjump"/>
            <a:extLst>
              <a:ext uri="{FF2B5EF4-FFF2-40B4-BE49-F238E27FC236}">
                <a16:creationId xmlns="" xmlns:a16="http://schemas.microsoft.com/office/drawing/2014/main" id="{F5FE8276-2E30-4972-9496-39ED69679759}"/>
              </a:ext>
            </a:extLst>
          </p:cNvPr>
          <p:cNvSpPr/>
          <p:nvPr/>
        </p:nvSpPr>
        <p:spPr>
          <a:xfrm>
            <a:off x="3123109" y="511343"/>
            <a:ext cx="1165859" cy="34477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BAB - 3</a:t>
            </a:r>
          </a:p>
        </p:txBody>
      </p:sp>
      <p:sp>
        <p:nvSpPr>
          <p:cNvPr id="9" name="Rectangle: Rounded Corners 8">
            <a:hlinkClick r:id="" action="ppaction://noaction"/>
            <a:extLst>
              <a:ext uri="{FF2B5EF4-FFF2-40B4-BE49-F238E27FC236}">
                <a16:creationId xmlns="" xmlns:a16="http://schemas.microsoft.com/office/drawing/2014/main" id="{CA10625F-1D09-4F97-9EE5-EC0AE1D41A56}"/>
              </a:ext>
            </a:extLst>
          </p:cNvPr>
          <p:cNvSpPr/>
          <p:nvPr/>
        </p:nvSpPr>
        <p:spPr>
          <a:xfrm>
            <a:off x="4284851" y="511343"/>
            <a:ext cx="1165859" cy="344774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BAB - 4</a:t>
            </a:r>
          </a:p>
        </p:txBody>
      </p:sp>
      <p:sp>
        <p:nvSpPr>
          <p:cNvPr id="10" name="Rectangle: Rounded Corners 9">
            <a:hlinkClick r:id="" action="ppaction://noaction"/>
            <a:extLst>
              <a:ext uri="{FF2B5EF4-FFF2-40B4-BE49-F238E27FC236}">
                <a16:creationId xmlns="" xmlns:a16="http://schemas.microsoft.com/office/drawing/2014/main" id="{9FE700C5-3DA2-4EA0-8AED-87DCD7BB7677}"/>
              </a:ext>
            </a:extLst>
          </p:cNvPr>
          <p:cNvSpPr/>
          <p:nvPr/>
        </p:nvSpPr>
        <p:spPr>
          <a:xfrm>
            <a:off x="5446592" y="511343"/>
            <a:ext cx="1165859" cy="34477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BAB - 5</a:t>
            </a:r>
          </a:p>
        </p:txBody>
      </p:sp>
      <p:pic>
        <p:nvPicPr>
          <p:cNvPr id="11" name="Graphic 10" descr="Home">
            <a:hlinkClick r:id="rId5" action="ppaction://hlinksldjump"/>
            <a:extLst>
              <a:ext uri="{FF2B5EF4-FFF2-40B4-BE49-F238E27FC236}">
                <a16:creationId xmlns="" xmlns:a16="http://schemas.microsoft.com/office/drawing/2014/main" id="{A2D50BAB-E647-4973-AE42-FFA2621E7E0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7851" y="511343"/>
            <a:ext cx="344774" cy="344774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A0B7A077-3F96-4C5A-8B42-91B032740C59}"/>
              </a:ext>
            </a:extLst>
          </p:cNvPr>
          <p:cNvSpPr/>
          <p:nvPr/>
        </p:nvSpPr>
        <p:spPr>
          <a:xfrm>
            <a:off x="309083" y="1088571"/>
            <a:ext cx="11578117" cy="5602515"/>
          </a:xfrm>
          <a:prstGeom prst="roundRect">
            <a:avLst>
              <a:gd name="adj" fmla="val 423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2E936B43-66CC-44A5-A258-BC31700DB731}"/>
              </a:ext>
            </a:extLst>
          </p:cNvPr>
          <p:cNvSpPr/>
          <p:nvPr/>
        </p:nvSpPr>
        <p:spPr>
          <a:xfrm>
            <a:off x="435907" y="1146376"/>
            <a:ext cx="3848944" cy="363109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HASIL PENELITIAN DAN PEMBAHASAN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6CB46E13-2F68-4CBF-B8ED-8F33CCD2EFCC}"/>
              </a:ext>
            </a:extLst>
          </p:cNvPr>
          <p:cNvCxnSpPr/>
          <p:nvPr/>
        </p:nvCxnSpPr>
        <p:spPr>
          <a:xfrm>
            <a:off x="309083" y="1567541"/>
            <a:ext cx="1157811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Oval 14">
            <a:hlinkClick r:id="rId10" action="ppaction://hlinksldjump"/>
            <a:extLst>
              <a:ext uri="{FF2B5EF4-FFF2-40B4-BE49-F238E27FC236}">
                <a16:creationId xmlns="" xmlns:a16="http://schemas.microsoft.com/office/drawing/2014/main" id="{579CD312-7BF5-4EE2-9D9E-173219999D50}"/>
              </a:ext>
            </a:extLst>
          </p:cNvPr>
          <p:cNvSpPr/>
          <p:nvPr/>
        </p:nvSpPr>
        <p:spPr>
          <a:xfrm>
            <a:off x="11411319" y="1155543"/>
            <a:ext cx="344774" cy="344774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Oval 15">
            <a:hlinkClick r:id="rId11" action="ppaction://hlinksldjump"/>
            <a:extLst>
              <a:ext uri="{FF2B5EF4-FFF2-40B4-BE49-F238E27FC236}">
                <a16:creationId xmlns="" xmlns:a16="http://schemas.microsoft.com/office/drawing/2014/main" id="{52AC7564-FB77-4E3B-B516-CF7F2312E3EC}"/>
              </a:ext>
            </a:extLst>
          </p:cNvPr>
          <p:cNvSpPr/>
          <p:nvPr/>
        </p:nvSpPr>
        <p:spPr>
          <a:xfrm>
            <a:off x="11066545" y="1155543"/>
            <a:ext cx="344774" cy="34477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Oval 16">
            <a:hlinkClick r:id="rId10" action="ppaction://hlinksldjump"/>
            <a:extLst>
              <a:ext uri="{FF2B5EF4-FFF2-40B4-BE49-F238E27FC236}">
                <a16:creationId xmlns="" xmlns:a16="http://schemas.microsoft.com/office/drawing/2014/main" id="{C6293396-516A-4BB3-81FA-74DC21B95945}"/>
              </a:ext>
            </a:extLst>
          </p:cNvPr>
          <p:cNvSpPr/>
          <p:nvPr/>
        </p:nvSpPr>
        <p:spPr>
          <a:xfrm>
            <a:off x="10712132" y="1155543"/>
            <a:ext cx="344774" cy="34477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Oval 17">
            <a:hlinkClick r:id="rId12" action="ppaction://hlinksldjump"/>
            <a:extLst>
              <a:ext uri="{FF2B5EF4-FFF2-40B4-BE49-F238E27FC236}">
                <a16:creationId xmlns="" xmlns:a16="http://schemas.microsoft.com/office/drawing/2014/main" id="{7F2D7F04-3FA3-4106-97A5-963D83C3D592}"/>
              </a:ext>
            </a:extLst>
          </p:cNvPr>
          <p:cNvSpPr/>
          <p:nvPr/>
        </p:nvSpPr>
        <p:spPr>
          <a:xfrm>
            <a:off x="10362539" y="1155543"/>
            <a:ext cx="344774" cy="34477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Oval 18">
            <a:hlinkClick r:id="rId13" action="ppaction://hlinksldjump"/>
            <a:extLst>
              <a:ext uri="{FF2B5EF4-FFF2-40B4-BE49-F238E27FC236}">
                <a16:creationId xmlns="" xmlns:a16="http://schemas.microsoft.com/office/drawing/2014/main" id="{32F0A707-7E1B-4EF2-9666-BD216B0D39EC}"/>
              </a:ext>
            </a:extLst>
          </p:cNvPr>
          <p:cNvSpPr/>
          <p:nvPr/>
        </p:nvSpPr>
        <p:spPr>
          <a:xfrm>
            <a:off x="10013057" y="1155543"/>
            <a:ext cx="344774" cy="34477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Oval 19">
            <a:hlinkClick r:id="rId2" action="ppaction://hlinksldjump"/>
            <a:extLst>
              <a:ext uri="{FF2B5EF4-FFF2-40B4-BE49-F238E27FC236}">
                <a16:creationId xmlns="" xmlns:a16="http://schemas.microsoft.com/office/drawing/2014/main" id="{E43119F8-2ADF-4182-AF5F-BD272F220925}"/>
              </a:ext>
            </a:extLst>
          </p:cNvPr>
          <p:cNvSpPr/>
          <p:nvPr/>
        </p:nvSpPr>
        <p:spPr>
          <a:xfrm>
            <a:off x="9652686" y="1155543"/>
            <a:ext cx="344774" cy="344774"/>
          </a:xfrm>
          <a:prstGeom prst="ellipse">
            <a:avLst/>
          </a:prstGeom>
          <a:solidFill>
            <a:srgbClr val="C59EE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B2982447-3F5C-4BB3-98AF-8998CC6C1050}"/>
              </a:ext>
            </a:extLst>
          </p:cNvPr>
          <p:cNvSpPr/>
          <p:nvPr/>
        </p:nvSpPr>
        <p:spPr>
          <a:xfrm>
            <a:off x="4629625" y="1146376"/>
            <a:ext cx="4528457" cy="363109"/>
          </a:xfrm>
          <a:prstGeom prst="roundRect">
            <a:avLst>
              <a:gd name="adj" fmla="val 50000"/>
            </a:avLst>
          </a:prstGeom>
          <a:solidFill>
            <a:srgbClr val="C59EE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KINETIKA MALACHITE GREEN</a:t>
            </a:r>
            <a:endParaRPr lang="id-ID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792728"/>
              </p:ext>
            </p:extLst>
          </p:nvPr>
        </p:nvGraphicFramePr>
        <p:xfrm>
          <a:off x="1957248" y="2137889"/>
          <a:ext cx="7790118" cy="1880728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1160514"/>
                <a:gridCol w="706980"/>
                <a:gridCol w="706980"/>
                <a:gridCol w="706980"/>
                <a:gridCol w="706980"/>
                <a:gridCol w="706980"/>
                <a:gridCol w="706980"/>
                <a:gridCol w="706980"/>
                <a:gridCol w="733658"/>
                <a:gridCol w="947086"/>
              </a:tblGrid>
              <a:tr h="235091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 dirty="0">
                          <a:effectLst/>
                        </a:rPr>
                        <a:t>Waktu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A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C awal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C akhir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C terserap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Efisiensi 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qe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qt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t/qt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log (qe-qt)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35091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20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u="none" strike="noStrike">
                          <a:effectLst/>
                        </a:rPr>
                        <a:t>0,002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50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0,772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49,228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98,457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4,102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0,064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310,986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0,606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35091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30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u="none" strike="noStrike">
                          <a:effectLst/>
                        </a:rPr>
                        <a:t>0,004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50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1,010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48,990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97,980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4,083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0,084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356,512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0,602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35091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40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u="none" strike="noStrike">
                          <a:effectLst/>
                        </a:rPr>
                        <a:t>0,006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50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1,207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48,793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97,587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4,066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0,101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397,838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0,598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35091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60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u="none" strike="noStrike">
                          <a:effectLst/>
                        </a:rPr>
                        <a:t>0,009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50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1,533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48,467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96,935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4,039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0,128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469,787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0,592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35091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90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u="none" strike="noStrike">
                          <a:effectLst/>
                        </a:rPr>
                        <a:t>0,013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50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1,967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48,033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96,065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4,003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0,164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548,950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0,584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35091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120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u="none" strike="noStrike" dirty="0">
                          <a:effectLst/>
                        </a:rPr>
                        <a:t>0,016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50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2,293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47,707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95,413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3,976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0,191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627,867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0,578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35091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150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u="none" strike="noStrike">
                          <a:effectLst/>
                        </a:rPr>
                        <a:t>0,018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50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2,490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47,510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95,020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3,959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0,208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722,828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 dirty="0">
                          <a:effectLst/>
                        </a:rPr>
                        <a:t>0,574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590303"/>
              </p:ext>
            </p:extLst>
          </p:nvPr>
        </p:nvGraphicFramePr>
        <p:xfrm>
          <a:off x="1957250" y="4443210"/>
          <a:ext cx="7695436" cy="1924320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1146409"/>
                <a:gridCol w="698387"/>
                <a:gridCol w="698387"/>
                <a:gridCol w="698387"/>
                <a:gridCol w="698387"/>
                <a:gridCol w="698387"/>
                <a:gridCol w="698387"/>
                <a:gridCol w="698387"/>
                <a:gridCol w="724742"/>
                <a:gridCol w="935576"/>
              </a:tblGrid>
              <a:tr h="24054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 dirty="0">
                          <a:effectLst/>
                        </a:rPr>
                        <a:t>Waktu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A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C awal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C akhir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C terserap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 dirty="0">
                          <a:effectLst/>
                        </a:rPr>
                        <a:t>Efisiensi 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qe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qt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t/qt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log (qe-qt)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4054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40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0,008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100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1,424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98,576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98,576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8,215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0,119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337,099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0,908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4054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50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0,012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100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1,859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98,141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98,141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8,178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0,155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322,807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0,904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4054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60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0,014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100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2,076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97,924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97,924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8,160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0,173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346,806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0,902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4054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80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0,017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100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2,402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97,598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97,598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8,133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0,200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399,638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0,899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4054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100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0,018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100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2,511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97,489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97,489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8,124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0,209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477,922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0,898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4054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130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0,023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100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3,054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96,946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96,946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8,079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0,255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510,747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0,893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4054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160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0,025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100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3,272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96,728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96,728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8,061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0,273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586,844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 dirty="0">
                          <a:effectLst/>
                        </a:rPr>
                        <a:t>0,891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74215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AD2E535A-951D-4464-8525-B9D7201D1091}"/>
              </a:ext>
            </a:extLst>
          </p:cNvPr>
          <p:cNvSpPr/>
          <p:nvPr/>
        </p:nvSpPr>
        <p:spPr>
          <a:xfrm>
            <a:off x="309083" y="511093"/>
            <a:ext cx="6303368" cy="34477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A5ACB606-FFC3-4120-98E2-AE22C1DA8C5B}"/>
              </a:ext>
            </a:extLst>
          </p:cNvPr>
          <p:cNvSpPr/>
          <p:nvPr/>
        </p:nvSpPr>
        <p:spPr>
          <a:xfrm>
            <a:off x="309083" y="511343"/>
            <a:ext cx="482310" cy="34477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: Rounded Corners 5">
            <a:hlinkClick r:id="rId2" action="ppaction://hlinksldjump"/>
            <a:extLst>
              <a:ext uri="{FF2B5EF4-FFF2-40B4-BE49-F238E27FC236}">
                <a16:creationId xmlns="" xmlns:a16="http://schemas.microsoft.com/office/drawing/2014/main" id="{6BD58561-2F84-4E9F-A37F-3A5888F828EF}"/>
              </a:ext>
            </a:extLst>
          </p:cNvPr>
          <p:cNvSpPr/>
          <p:nvPr/>
        </p:nvSpPr>
        <p:spPr>
          <a:xfrm>
            <a:off x="791392" y="511343"/>
            <a:ext cx="1165859" cy="34477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BAB - 1</a:t>
            </a:r>
          </a:p>
        </p:txBody>
      </p:sp>
      <p:sp>
        <p:nvSpPr>
          <p:cNvPr id="7" name="Rectangle: Rounded Corners 6">
            <a:hlinkClick r:id="rId3" action="ppaction://hlinksldjump"/>
            <a:extLst>
              <a:ext uri="{FF2B5EF4-FFF2-40B4-BE49-F238E27FC236}">
                <a16:creationId xmlns="" xmlns:a16="http://schemas.microsoft.com/office/drawing/2014/main" id="{CC98DAB3-E047-4152-8A12-18746DB5C510}"/>
              </a:ext>
            </a:extLst>
          </p:cNvPr>
          <p:cNvSpPr/>
          <p:nvPr/>
        </p:nvSpPr>
        <p:spPr>
          <a:xfrm>
            <a:off x="1957251" y="511343"/>
            <a:ext cx="1165859" cy="34477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BAB - 2</a:t>
            </a:r>
          </a:p>
        </p:txBody>
      </p:sp>
      <p:sp>
        <p:nvSpPr>
          <p:cNvPr id="8" name="Rectangle: Rounded Corners 7">
            <a:hlinkClick r:id="rId4" action="ppaction://hlinksldjump"/>
            <a:extLst>
              <a:ext uri="{FF2B5EF4-FFF2-40B4-BE49-F238E27FC236}">
                <a16:creationId xmlns="" xmlns:a16="http://schemas.microsoft.com/office/drawing/2014/main" id="{F5FE8276-2E30-4972-9496-39ED69679759}"/>
              </a:ext>
            </a:extLst>
          </p:cNvPr>
          <p:cNvSpPr/>
          <p:nvPr/>
        </p:nvSpPr>
        <p:spPr>
          <a:xfrm>
            <a:off x="3123109" y="511343"/>
            <a:ext cx="1165859" cy="34477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BAB - 3</a:t>
            </a:r>
          </a:p>
        </p:txBody>
      </p:sp>
      <p:sp>
        <p:nvSpPr>
          <p:cNvPr id="9" name="Rectangle: Rounded Corners 8">
            <a:hlinkClick r:id="" action="ppaction://noaction"/>
            <a:extLst>
              <a:ext uri="{FF2B5EF4-FFF2-40B4-BE49-F238E27FC236}">
                <a16:creationId xmlns="" xmlns:a16="http://schemas.microsoft.com/office/drawing/2014/main" id="{CA10625F-1D09-4F97-9EE5-EC0AE1D41A56}"/>
              </a:ext>
            </a:extLst>
          </p:cNvPr>
          <p:cNvSpPr/>
          <p:nvPr/>
        </p:nvSpPr>
        <p:spPr>
          <a:xfrm>
            <a:off x="4284851" y="511343"/>
            <a:ext cx="1165859" cy="344774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BAB - 4</a:t>
            </a:r>
          </a:p>
        </p:txBody>
      </p:sp>
      <p:sp>
        <p:nvSpPr>
          <p:cNvPr id="10" name="Rectangle: Rounded Corners 9">
            <a:hlinkClick r:id="" action="ppaction://noaction"/>
            <a:extLst>
              <a:ext uri="{FF2B5EF4-FFF2-40B4-BE49-F238E27FC236}">
                <a16:creationId xmlns="" xmlns:a16="http://schemas.microsoft.com/office/drawing/2014/main" id="{9FE700C5-3DA2-4EA0-8AED-87DCD7BB7677}"/>
              </a:ext>
            </a:extLst>
          </p:cNvPr>
          <p:cNvSpPr/>
          <p:nvPr/>
        </p:nvSpPr>
        <p:spPr>
          <a:xfrm>
            <a:off x="5446592" y="511343"/>
            <a:ext cx="1165859" cy="34477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BAB - 5</a:t>
            </a:r>
          </a:p>
        </p:txBody>
      </p:sp>
      <p:pic>
        <p:nvPicPr>
          <p:cNvPr id="11" name="Graphic 10" descr="Home">
            <a:hlinkClick r:id="rId5" action="ppaction://hlinksldjump"/>
            <a:extLst>
              <a:ext uri="{FF2B5EF4-FFF2-40B4-BE49-F238E27FC236}">
                <a16:creationId xmlns="" xmlns:a16="http://schemas.microsoft.com/office/drawing/2014/main" id="{A2D50BAB-E647-4973-AE42-FFA2621E7E0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7851" y="511343"/>
            <a:ext cx="344774" cy="344774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A0B7A077-3F96-4C5A-8B42-91B032740C59}"/>
              </a:ext>
            </a:extLst>
          </p:cNvPr>
          <p:cNvSpPr/>
          <p:nvPr/>
        </p:nvSpPr>
        <p:spPr>
          <a:xfrm>
            <a:off x="309083" y="1088571"/>
            <a:ext cx="11578117" cy="5602515"/>
          </a:xfrm>
          <a:prstGeom prst="roundRect">
            <a:avLst>
              <a:gd name="adj" fmla="val 423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2E936B43-66CC-44A5-A258-BC31700DB731}"/>
              </a:ext>
            </a:extLst>
          </p:cNvPr>
          <p:cNvSpPr/>
          <p:nvPr/>
        </p:nvSpPr>
        <p:spPr>
          <a:xfrm>
            <a:off x="435907" y="1146376"/>
            <a:ext cx="3848944" cy="363109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HASIL PENELITIAN DAN PEMBAHASAN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6CB46E13-2F68-4CBF-B8ED-8F33CCD2EFCC}"/>
              </a:ext>
            </a:extLst>
          </p:cNvPr>
          <p:cNvCxnSpPr/>
          <p:nvPr/>
        </p:nvCxnSpPr>
        <p:spPr>
          <a:xfrm>
            <a:off x="309083" y="1567541"/>
            <a:ext cx="1157811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Oval 14">
            <a:hlinkClick r:id="rId10" action="ppaction://hlinksldjump"/>
            <a:extLst>
              <a:ext uri="{FF2B5EF4-FFF2-40B4-BE49-F238E27FC236}">
                <a16:creationId xmlns="" xmlns:a16="http://schemas.microsoft.com/office/drawing/2014/main" id="{579CD312-7BF5-4EE2-9D9E-173219999D50}"/>
              </a:ext>
            </a:extLst>
          </p:cNvPr>
          <p:cNvSpPr/>
          <p:nvPr/>
        </p:nvSpPr>
        <p:spPr>
          <a:xfrm>
            <a:off x="11411319" y="1155543"/>
            <a:ext cx="344774" cy="344774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Oval 15">
            <a:hlinkClick r:id="rId11" action="ppaction://hlinksldjump"/>
            <a:extLst>
              <a:ext uri="{FF2B5EF4-FFF2-40B4-BE49-F238E27FC236}">
                <a16:creationId xmlns="" xmlns:a16="http://schemas.microsoft.com/office/drawing/2014/main" id="{52AC7564-FB77-4E3B-B516-CF7F2312E3EC}"/>
              </a:ext>
            </a:extLst>
          </p:cNvPr>
          <p:cNvSpPr/>
          <p:nvPr/>
        </p:nvSpPr>
        <p:spPr>
          <a:xfrm>
            <a:off x="11066545" y="1155543"/>
            <a:ext cx="344774" cy="34477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Oval 16">
            <a:hlinkClick r:id="rId10" action="ppaction://hlinksldjump"/>
            <a:extLst>
              <a:ext uri="{FF2B5EF4-FFF2-40B4-BE49-F238E27FC236}">
                <a16:creationId xmlns="" xmlns:a16="http://schemas.microsoft.com/office/drawing/2014/main" id="{C6293396-516A-4BB3-81FA-74DC21B95945}"/>
              </a:ext>
            </a:extLst>
          </p:cNvPr>
          <p:cNvSpPr/>
          <p:nvPr/>
        </p:nvSpPr>
        <p:spPr>
          <a:xfrm>
            <a:off x="10712132" y="1155543"/>
            <a:ext cx="344774" cy="34477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Oval 17">
            <a:hlinkClick r:id="rId12" action="ppaction://hlinksldjump"/>
            <a:extLst>
              <a:ext uri="{FF2B5EF4-FFF2-40B4-BE49-F238E27FC236}">
                <a16:creationId xmlns="" xmlns:a16="http://schemas.microsoft.com/office/drawing/2014/main" id="{7F2D7F04-3FA3-4106-97A5-963D83C3D592}"/>
              </a:ext>
            </a:extLst>
          </p:cNvPr>
          <p:cNvSpPr/>
          <p:nvPr/>
        </p:nvSpPr>
        <p:spPr>
          <a:xfrm>
            <a:off x="10362539" y="1155543"/>
            <a:ext cx="344774" cy="34477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Oval 18">
            <a:hlinkClick r:id="rId13" action="ppaction://hlinksldjump"/>
            <a:extLst>
              <a:ext uri="{FF2B5EF4-FFF2-40B4-BE49-F238E27FC236}">
                <a16:creationId xmlns="" xmlns:a16="http://schemas.microsoft.com/office/drawing/2014/main" id="{32F0A707-7E1B-4EF2-9666-BD216B0D39EC}"/>
              </a:ext>
            </a:extLst>
          </p:cNvPr>
          <p:cNvSpPr/>
          <p:nvPr/>
        </p:nvSpPr>
        <p:spPr>
          <a:xfrm>
            <a:off x="10013057" y="1155543"/>
            <a:ext cx="344774" cy="34477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Oval 19">
            <a:hlinkClick r:id="rId2" action="ppaction://hlinksldjump"/>
            <a:extLst>
              <a:ext uri="{FF2B5EF4-FFF2-40B4-BE49-F238E27FC236}">
                <a16:creationId xmlns="" xmlns:a16="http://schemas.microsoft.com/office/drawing/2014/main" id="{E43119F8-2ADF-4182-AF5F-BD272F220925}"/>
              </a:ext>
            </a:extLst>
          </p:cNvPr>
          <p:cNvSpPr/>
          <p:nvPr/>
        </p:nvSpPr>
        <p:spPr>
          <a:xfrm>
            <a:off x="9652686" y="1155543"/>
            <a:ext cx="344774" cy="344774"/>
          </a:xfrm>
          <a:prstGeom prst="ellipse">
            <a:avLst/>
          </a:prstGeom>
          <a:solidFill>
            <a:srgbClr val="C59EE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B2982447-3F5C-4BB3-98AF-8998CC6C1050}"/>
              </a:ext>
            </a:extLst>
          </p:cNvPr>
          <p:cNvSpPr/>
          <p:nvPr/>
        </p:nvSpPr>
        <p:spPr>
          <a:xfrm>
            <a:off x="4629625" y="1146376"/>
            <a:ext cx="4528457" cy="363109"/>
          </a:xfrm>
          <a:prstGeom prst="roundRect">
            <a:avLst>
              <a:gd name="adj" fmla="val 50000"/>
            </a:avLst>
          </a:prstGeom>
          <a:solidFill>
            <a:srgbClr val="C59EE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KINETIKA VIOLET DYE</a:t>
            </a:r>
            <a:endParaRPr lang="id-ID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8888835"/>
              </p:ext>
            </p:extLst>
          </p:nvPr>
        </p:nvGraphicFramePr>
        <p:xfrm>
          <a:off x="435907" y="1722482"/>
          <a:ext cx="4767158" cy="1935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6249627"/>
              </p:ext>
            </p:extLst>
          </p:nvPr>
        </p:nvGraphicFramePr>
        <p:xfrm>
          <a:off x="550238" y="3488975"/>
          <a:ext cx="4900472" cy="2113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533" y="5231314"/>
            <a:ext cx="1800000" cy="135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141" y="5161621"/>
            <a:ext cx="1800000" cy="1350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073" y="5161621"/>
            <a:ext cx="1800000" cy="1350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198" y="4970484"/>
            <a:ext cx="1800000" cy="1350000"/>
          </a:xfrm>
          <a:prstGeom prst="rect">
            <a:avLst/>
          </a:prstGeom>
        </p:spPr>
      </p:pic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594946"/>
              </p:ext>
            </p:extLst>
          </p:nvPr>
        </p:nvGraphicFramePr>
        <p:xfrm>
          <a:off x="5354676" y="1876023"/>
          <a:ext cx="6229029" cy="1266424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1550574"/>
                <a:gridCol w="935691"/>
                <a:gridCol w="935691"/>
                <a:gridCol w="935691"/>
                <a:gridCol w="935691"/>
                <a:gridCol w="935691"/>
              </a:tblGrid>
              <a:tr h="316606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 dirty="0">
                          <a:effectLst/>
                        </a:rPr>
                        <a:t>Violet Dye (Ungu) 50 pppm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1660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Pseudo orde 1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 dirty="0">
                          <a:effectLst/>
                        </a:rPr>
                        <a:t>Pseudo orde 2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16606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k1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qe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R2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k2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qe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R2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16606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0,0005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1,2711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0,9614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0,0175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0,5217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 dirty="0">
                          <a:effectLst/>
                        </a:rPr>
                        <a:t>0,9913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802669"/>
              </p:ext>
            </p:extLst>
          </p:nvPr>
        </p:nvGraphicFramePr>
        <p:xfrm>
          <a:off x="5267460" y="3380039"/>
          <a:ext cx="6316246" cy="1243476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989121"/>
                <a:gridCol w="1031513"/>
                <a:gridCol w="1328249"/>
                <a:gridCol w="989121"/>
                <a:gridCol w="989121"/>
                <a:gridCol w="989121"/>
              </a:tblGrid>
              <a:tr h="310869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 dirty="0">
                          <a:effectLst/>
                        </a:rPr>
                        <a:t>Violet Dye (Ungu) 100 pppm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1086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Pseudo orde 1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Pseudo orde 2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10869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k1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 dirty="0">
                          <a:effectLst/>
                        </a:rPr>
                        <a:t>qe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R2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k2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qe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R2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10869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0,0005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12,2800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0,9593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0,0126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0,7237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 dirty="0">
                          <a:effectLst/>
                        </a:rPr>
                        <a:t>0,9904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0444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AD2E535A-951D-4464-8525-B9D7201D1091}"/>
              </a:ext>
            </a:extLst>
          </p:cNvPr>
          <p:cNvSpPr/>
          <p:nvPr/>
        </p:nvSpPr>
        <p:spPr>
          <a:xfrm>
            <a:off x="309083" y="511093"/>
            <a:ext cx="6303368" cy="34477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A5ACB606-FFC3-4120-98E2-AE22C1DA8C5B}"/>
              </a:ext>
            </a:extLst>
          </p:cNvPr>
          <p:cNvSpPr/>
          <p:nvPr/>
        </p:nvSpPr>
        <p:spPr>
          <a:xfrm>
            <a:off x="309083" y="511343"/>
            <a:ext cx="482310" cy="34477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: Rounded Corners 5">
            <a:hlinkClick r:id="rId2" action="ppaction://hlinksldjump"/>
            <a:extLst>
              <a:ext uri="{FF2B5EF4-FFF2-40B4-BE49-F238E27FC236}">
                <a16:creationId xmlns="" xmlns:a16="http://schemas.microsoft.com/office/drawing/2014/main" id="{6BD58561-2F84-4E9F-A37F-3A5888F828EF}"/>
              </a:ext>
            </a:extLst>
          </p:cNvPr>
          <p:cNvSpPr/>
          <p:nvPr/>
        </p:nvSpPr>
        <p:spPr>
          <a:xfrm>
            <a:off x="791392" y="511343"/>
            <a:ext cx="1165859" cy="34477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BAB - 1</a:t>
            </a:r>
          </a:p>
        </p:txBody>
      </p:sp>
      <p:sp>
        <p:nvSpPr>
          <p:cNvPr id="7" name="Rectangle: Rounded Corners 6">
            <a:hlinkClick r:id="rId3" action="ppaction://hlinksldjump"/>
            <a:extLst>
              <a:ext uri="{FF2B5EF4-FFF2-40B4-BE49-F238E27FC236}">
                <a16:creationId xmlns="" xmlns:a16="http://schemas.microsoft.com/office/drawing/2014/main" id="{CC98DAB3-E047-4152-8A12-18746DB5C510}"/>
              </a:ext>
            </a:extLst>
          </p:cNvPr>
          <p:cNvSpPr/>
          <p:nvPr/>
        </p:nvSpPr>
        <p:spPr>
          <a:xfrm>
            <a:off x="1957251" y="511343"/>
            <a:ext cx="1165859" cy="34477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BAB - 2</a:t>
            </a:r>
          </a:p>
        </p:txBody>
      </p:sp>
      <p:sp>
        <p:nvSpPr>
          <p:cNvPr id="8" name="Rectangle: Rounded Corners 7">
            <a:hlinkClick r:id="rId4" action="ppaction://hlinksldjump"/>
            <a:extLst>
              <a:ext uri="{FF2B5EF4-FFF2-40B4-BE49-F238E27FC236}">
                <a16:creationId xmlns="" xmlns:a16="http://schemas.microsoft.com/office/drawing/2014/main" id="{F5FE8276-2E30-4972-9496-39ED69679759}"/>
              </a:ext>
            </a:extLst>
          </p:cNvPr>
          <p:cNvSpPr/>
          <p:nvPr/>
        </p:nvSpPr>
        <p:spPr>
          <a:xfrm>
            <a:off x="3123109" y="511343"/>
            <a:ext cx="1165859" cy="34477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BAB - 3</a:t>
            </a:r>
          </a:p>
        </p:txBody>
      </p:sp>
      <p:sp>
        <p:nvSpPr>
          <p:cNvPr id="9" name="Rectangle: Rounded Corners 8">
            <a:hlinkClick r:id="" action="ppaction://noaction"/>
            <a:extLst>
              <a:ext uri="{FF2B5EF4-FFF2-40B4-BE49-F238E27FC236}">
                <a16:creationId xmlns="" xmlns:a16="http://schemas.microsoft.com/office/drawing/2014/main" id="{CA10625F-1D09-4F97-9EE5-EC0AE1D41A56}"/>
              </a:ext>
            </a:extLst>
          </p:cNvPr>
          <p:cNvSpPr/>
          <p:nvPr/>
        </p:nvSpPr>
        <p:spPr>
          <a:xfrm>
            <a:off x="4284851" y="511343"/>
            <a:ext cx="1165859" cy="344774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BAB - 4</a:t>
            </a:r>
          </a:p>
        </p:txBody>
      </p:sp>
      <p:sp>
        <p:nvSpPr>
          <p:cNvPr id="10" name="Rectangle: Rounded Corners 9">
            <a:hlinkClick r:id="" action="ppaction://noaction"/>
            <a:extLst>
              <a:ext uri="{FF2B5EF4-FFF2-40B4-BE49-F238E27FC236}">
                <a16:creationId xmlns="" xmlns:a16="http://schemas.microsoft.com/office/drawing/2014/main" id="{9FE700C5-3DA2-4EA0-8AED-87DCD7BB7677}"/>
              </a:ext>
            </a:extLst>
          </p:cNvPr>
          <p:cNvSpPr/>
          <p:nvPr/>
        </p:nvSpPr>
        <p:spPr>
          <a:xfrm>
            <a:off x="5446592" y="511343"/>
            <a:ext cx="1165859" cy="34477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BAB - 5</a:t>
            </a:r>
          </a:p>
        </p:txBody>
      </p:sp>
      <p:pic>
        <p:nvPicPr>
          <p:cNvPr id="11" name="Graphic 10" descr="Home">
            <a:hlinkClick r:id="rId5" action="ppaction://hlinksldjump"/>
            <a:extLst>
              <a:ext uri="{FF2B5EF4-FFF2-40B4-BE49-F238E27FC236}">
                <a16:creationId xmlns="" xmlns:a16="http://schemas.microsoft.com/office/drawing/2014/main" id="{A2D50BAB-E647-4973-AE42-FFA2621E7E0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7851" y="511343"/>
            <a:ext cx="344774" cy="344774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A0B7A077-3F96-4C5A-8B42-91B032740C59}"/>
              </a:ext>
            </a:extLst>
          </p:cNvPr>
          <p:cNvSpPr/>
          <p:nvPr/>
        </p:nvSpPr>
        <p:spPr>
          <a:xfrm>
            <a:off x="309083" y="1088571"/>
            <a:ext cx="11578117" cy="5602515"/>
          </a:xfrm>
          <a:prstGeom prst="roundRect">
            <a:avLst>
              <a:gd name="adj" fmla="val 423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2E936B43-66CC-44A5-A258-BC31700DB731}"/>
              </a:ext>
            </a:extLst>
          </p:cNvPr>
          <p:cNvSpPr/>
          <p:nvPr/>
        </p:nvSpPr>
        <p:spPr>
          <a:xfrm>
            <a:off x="435907" y="1146376"/>
            <a:ext cx="3848944" cy="363109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HASIL PENELITIAN DAN PEMBAHASAN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6CB46E13-2F68-4CBF-B8ED-8F33CCD2EFCC}"/>
              </a:ext>
            </a:extLst>
          </p:cNvPr>
          <p:cNvCxnSpPr/>
          <p:nvPr/>
        </p:nvCxnSpPr>
        <p:spPr>
          <a:xfrm>
            <a:off x="309083" y="1567541"/>
            <a:ext cx="1157811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Oval 14">
            <a:hlinkClick r:id="rId10" action="ppaction://hlinksldjump"/>
            <a:extLst>
              <a:ext uri="{FF2B5EF4-FFF2-40B4-BE49-F238E27FC236}">
                <a16:creationId xmlns="" xmlns:a16="http://schemas.microsoft.com/office/drawing/2014/main" id="{579CD312-7BF5-4EE2-9D9E-173219999D50}"/>
              </a:ext>
            </a:extLst>
          </p:cNvPr>
          <p:cNvSpPr/>
          <p:nvPr/>
        </p:nvSpPr>
        <p:spPr>
          <a:xfrm>
            <a:off x="11411319" y="1155543"/>
            <a:ext cx="344774" cy="344774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Oval 15">
            <a:hlinkClick r:id="rId11" action="ppaction://hlinksldjump"/>
            <a:extLst>
              <a:ext uri="{FF2B5EF4-FFF2-40B4-BE49-F238E27FC236}">
                <a16:creationId xmlns="" xmlns:a16="http://schemas.microsoft.com/office/drawing/2014/main" id="{52AC7564-FB77-4E3B-B516-CF7F2312E3EC}"/>
              </a:ext>
            </a:extLst>
          </p:cNvPr>
          <p:cNvSpPr/>
          <p:nvPr/>
        </p:nvSpPr>
        <p:spPr>
          <a:xfrm>
            <a:off x="11066545" y="1155543"/>
            <a:ext cx="344774" cy="34477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Oval 16">
            <a:hlinkClick r:id="rId10" action="ppaction://hlinksldjump"/>
            <a:extLst>
              <a:ext uri="{FF2B5EF4-FFF2-40B4-BE49-F238E27FC236}">
                <a16:creationId xmlns="" xmlns:a16="http://schemas.microsoft.com/office/drawing/2014/main" id="{C6293396-516A-4BB3-81FA-74DC21B95945}"/>
              </a:ext>
            </a:extLst>
          </p:cNvPr>
          <p:cNvSpPr/>
          <p:nvPr/>
        </p:nvSpPr>
        <p:spPr>
          <a:xfrm>
            <a:off x="10712132" y="1155543"/>
            <a:ext cx="344774" cy="34477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Oval 17">
            <a:hlinkClick r:id="rId12" action="ppaction://hlinksldjump"/>
            <a:extLst>
              <a:ext uri="{FF2B5EF4-FFF2-40B4-BE49-F238E27FC236}">
                <a16:creationId xmlns="" xmlns:a16="http://schemas.microsoft.com/office/drawing/2014/main" id="{7F2D7F04-3FA3-4106-97A5-963D83C3D592}"/>
              </a:ext>
            </a:extLst>
          </p:cNvPr>
          <p:cNvSpPr/>
          <p:nvPr/>
        </p:nvSpPr>
        <p:spPr>
          <a:xfrm>
            <a:off x="10362539" y="1155543"/>
            <a:ext cx="344774" cy="34477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Oval 18">
            <a:hlinkClick r:id="rId13" action="ppaction://hlinksldjump"/>
            <a:extLst>
              <a:ext uri="{FF2B5EF4-FFF2-40B4-BE49-F238E27FC236}">
                <a16:creationId xmlns="" xmlns:a16="http://schemas.microsoft.com/office/drawing/2014/main" id="{32F0A707-7E1B-4EF2-9666-BD216B0D39EC}"/>
              </a:ext>
            </a:extLst>
          </p:cNvPr>
          <p:cNvSpPr/>
          <p:nvPr/>
        </p:nvSpPr>
        <p:spPr>
          <a:xfrm>
            <a:off x="10013057" y="1155543"/>
            <a:ext cx="344774" cy="34477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Oval 19">
            <a:hlinkClick r:id="rId2" action="ppaction://hlinksldjump"/>
            <a:extLst>
              <a:ext uri="{FF2B5EF4-FFF2-40B4-BE49-F238E27FC236}">
                <a16:creationId xmlns="" xmlns:a16="http://schemas.microsoft.com/office/drawing/2014/main" id="{E43119F8-2ADF-4182-AF5F-BD272F220925}"/>
              </a:ext>
            </a:extLst>
          </p:cNvPr>
          <p:cNvSpPr/>
          <p:nvPr/>
        </p:nvSpPr>
        <p:spPr>
          <a:xfrm>
            <a:off x="9652686" y="1155543"/>
            <a:ext cx="344774" cy="344774"/>
          </a:xfrm>
          <a:prstGeom prst="ellipse">
            <a:avLst/>
          </a:prstGeom>
          <a:solidFill>
            <a:srgbClr val="C59EE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B2982447-3F5C-4BB3-98AF-8998CC6C1050}"/>
              </a:ext>
            </a:extLst>
          </p:cNvPr>
          <p:cNvSpPr/>
          <p:nvPr/>
        </p:nvSpPr>
        <p:spPr>
          <a:xfrm>
            <a:off x="4629625" y="1146376"/>
            <a:ext cx="4528457" cy="363109"/>
          </a:xfrm>
          <a:prstGeom prst="roundRect">
            <a:avLst>
              <a:gd name="adj" fmla="val 50000"/>
            </a:avLst>
          </a:prstGeom>
          <a:solidFill>
            <a:srgbClr val="C59EE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KINETIKA VIOLET DYE</a:t>
            </a:r>
            <a:endParaRPr lang="id-ID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347048"/>
              </p:ext>
            </p:extLst>
          </p:nvPr>
        </p:nvGraphicFramePr>
        <p:xfrm>
          <a:off x="2235883" y="1804116"/>
          <a:ext cx="7589189" cy="2085712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1130581"/>
                <a:gridCol w="688745"/>
                <a:gridCol w="688745"/>
                <a:gridCol w="688745"/>
                <a:gridCol w="688745"/>
                <a:gridCol w="688745"/>
                <a:gridCol w="688745"/>
                <a:gridCol w="688745"/>
                <a:gridCol w="714735"/>
                <a:gridCol w="922658"/>
              </a:tblGrid>
              <a:tr h="260714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Waktu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A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C awal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C akhir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C terserap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Efisiensi 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qe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qt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t/qt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log (qe-qt)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60714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20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0,001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50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0,667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49,333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98,667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6,167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0,083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240,000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0,784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60714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30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0,003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50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0,847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49,153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98,306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6,144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0,106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283,404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0,781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60714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40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0,006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50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1,117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48,883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97,766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6,110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0,140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286,452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0,776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60714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60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0,010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50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1,477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48,523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97,045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6,065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0,185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324,878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0,769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60714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90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0,015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50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1,928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48,072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96,144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6,009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0,241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373,458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0,761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60714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120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0,018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50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2,198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47,802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95,604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5,975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0,275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436,721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0,756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60714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150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0,020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50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2,378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47,622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95,243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5,953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0,297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504,545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 dirty="0">
                          <a:effectLst/>
                        </a:rPr>
                        <a:t>0,752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28025"/>
              </p:ext>
            </p:extLst>
          </p:nvPr>
        </p:nvGraphicFramePr>
        <p:xfrm>
          <a:off x="2321121" y="4251104"/>
          <a:ext cx="7503950" cy="2098184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1117883"/>
                <a:gridCol w="681009"/>
                <a:gridCol w="681009"/>
                <a:gridCol w="681009"/>
                <a:gridCol w="681009"/>
                <a:gridCol w="681009"/>
                <a:gridCol w="681009"/>
                <a:gridCol w="681009"/>
                <a:gridCol w="706708"/>
                <a:gridCol w="912296"/>
              </a:tblGrid>
              <a:tr h="262273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Waktu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A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C awal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C akhir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C terserap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Efisiensi 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qe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qt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t/qt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log (qe-qt)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62273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30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0,008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100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1,297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98,703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98,703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12,338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0,162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185,000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1,085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62273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40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0,011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100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1,568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98,432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98,432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12,304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0,196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204,138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1,083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62273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50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0,014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100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1,838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98,162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98,162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12,270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0,230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217,647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1,081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62273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70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0,018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100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2,198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97,802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97,802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12,225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0,275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254,754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1,077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62273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90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0,023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100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2,649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97,351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97,351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12,169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0,331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271,837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1,073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62273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120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0,028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100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3,099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96,901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96,901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12,113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0,387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309,767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1,069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62273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150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0,032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100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3,459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96,541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96,541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12,068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0,432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346,875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 dirty="0">
                          <a:effectLst/>
                        </a:rPr>
                        <a:t>1,066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66004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AD2E535A-951D-4464-8525-B9D7201D1091}"/>
              </a:ext>
            </a:extLst>
          </p:cNvPr>
          <p:cNvSpPr/>
          <p:nvPr/>
        </p:nvSpPr>
        <p:spPr>
          <a:xfrm>
            <a:off x="309083" y="511093"/>
            <a:ext cx="6303368" cy="34477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A5ACB606-FFC3-4120-98E2-AE22C1DA8C5B}"/>
              </a:ext>
            </a:extLst>
          </p:cNvPr>
          <p:cNvSpPr/>
          <p:nvPr/>
        </p:nvSpPr>
        <p:spPr>
          <a:xfrm>
            <a:off x="309083" y="511343"/>
            <a:ext cx="482310" cy="34477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: Rounded Corners 5">
            <a:hlinkClick r:id="rId2" action="ppaction://hlinksldjump"/>
            <a:extLst>
              <a:ext uri="{FF2B5EF4-FFF2-40B4-BE49-F238E27FC236}">
                <a16:creationId xmlns="" xmlns:a16="http://schemas.microsoft.com/office/drawing/2014/main" id="{6BD58561-2F84-4E9F-A37F-3A5888F828EF}"/>
              </a:ext>
            </a:extLst>
          </p:cNvPr>
          <p:cNvSpPr/>
          <p:nvPr/>
        </p:nvSpPr>
        <p:spPr>
          <a:xfrm>
            <a:off x="791392" y="511343"/>
            <a:ext cx="1165859" cy="34477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BAB - 1</a:t>
            </a:r>
          </a:p>
        </p:txBody>
      </p:sp>
      <p:sp>
        <p:nvSpPr>
          <p:cNvPr id="7" name="Rectangle: Rounded Corners 6">
            <a:hlinkClick r:id="rId3" action="ppaction://hlinksldjump"/>
            <a:extLst>
              <a:ext uri="{FF2B5EF4-FFF2-40B4-BE49-F238E27FC236}">
                <a16:creationId xmlns="" xmlns:a16="http://schemas.microsoft.com/office/drawing/2014/main" id="{CC98DAB3-E047-4152-8A12-18746DB5C510}"/>
              </a:ext>
            </a:extLst>
          </p:cNvPr>
          <p:cNvSpPr/>
          <p:nvPr/>
        </p:nvSpPr>
        <p:spPr>
          <a:xfrm>
            <a:off x="1957251" y="511343"/>
            <a:ext cx="1165859" cy="34477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BAB - 2</a:t>
            </a:r>
          </a:p>
        </p:txBody>
      </p:sp>
      <p:sp>
        <p:nvSpPr>
          <p:cNvPr id="8" name="Rectangle: Rounded Corners 7">
            <a:hlinkClick r:id="rId4" action="ppaction://hlinksldjump"/>
            <a:extLst>
              <a:ext uri="{FF2B5EF4-FFF2-40B4-BE49-F238E27FC236}">
                <a16:creationId xmlns="" xmlns:a16="http://schemas.microsoft.com/office/drawing/2014/main" id="{F5FE8276-2E30-4972-9496-39ED69679759}"/>
              </a:ext>
            </a:extLst>
          </p:cNvPr>
          <p:cNvSpPr/>
          <p:nvPr/>
        </p:nvSpPr>
        <p:spPr>
          <a:xfrm>
            <a:off x="3123109" y="511343"/>
            <a:ext cx="1165859" cy="34477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BAB - 3</a:t>
            </a:r>
          </a:p>
        </p:txBody>
      </p:sp>
      <p:sp>
        <p:nvSpPr>
          <p:cNvPr id="9" name="Rectangle: Rounded Corners 8">
            <a:hlinkClick r:id="" action="ppaction://noaction"/>
            <a:extLst>
              <a:ext uri="{FF2B5EF4-FFF2-40B4-BE49-F238E27FC236}">
                <a16:creationId xmlns="" xmlns:a16="http://schemas.microsoft.com/office/drawing/2014/main" id="{CA10625F-1D09-4F97-9EE5-EC0AE1D41A56}"/>
              </a:ext>
            </a:extLst>
          </p:cNvPr>
          <p:cNvSpPr/>
          <p:nvPr/>
        </p:nvSpPr>
        <p:spPr>
          <a:xfrm>
            <a:off x="4284851" y="511343"/>
            <a:ext cx="1165859" cy="344774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BAB - 4</a:t>
            </a:r>
          </a:p>
        </p:txBody>
      </p:sp>
      <p:sp>
        <p:nvSpPr>
          <p:cNvPr id="10" name="Rectangle: Rounded Corners 9">
            <a:hlinkClick r:id="" action="ppaction://noaction"/>
            <a:extLst>
              <a:ext uri="{FF2B5EF4-FFF2-40B4-BE49-F238E27FC236}">
                <a16:creationId xmlns="" xmlns:a16="http://schemas.microsoft.com/office/drawing/2014/main" id="{9FE700C5-3DA2-4EA0-8AED-87DCD7BB7677}"/>
              </a:ext>
            </a:extLst>
          </p:cNvPr>
          <p:cNvSpPr/>
          <p:nvPr/>
        </p:nvSpPr>
        <p:spPr>
          <a:xfrm>
            <a:off x="5446592" y="511343"/>
            <a:ext cx="1165859" cy="34477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BAB - 5</a:t>
            </a:r>
          </a:p>
        </p:txBody>
      </p:sp>
      <p:pic>
        <p:nvPicPr>
          <p:cNvPr id="11" name="Graphic 10" descr="Home">
            <a:hlinkClick r:id="rId5" action="ppaction://hlinksldjump"/>
            <a:extLst>
              <a:ext uri="{FF2B5EF4-FFF2-40B4-BE49-F238E27FC236}">
                <a16:creationId xmlns="" xmlns:a16="http://schemas.microsoft.com/office/drawing/2014/main" id="{A2D50BAB-E647-4973-AE42-FFA2621E7E0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7851" y="511343"/>
            <a:ext cx="344774" cy="344774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A0B7A077-3F96-4C5A-8B42-91B032740C59}"/>
              </a:ext>
            </a:extLst>
          </p:cNvPr>
          <p:cNvSpPr/>
          <p:nvPr/>
        </p:nvSpPr>
        <p:spPr>
          <a:xfrm>
            <a:off x="309083" y="1088571"/>
            <a:ext cx="11578117" cy="5602515"/>
          </a:xfrm>
          <a:prstGeom prst="roundRect">
            <a:avLst>
              <a:gd name="adj" fmla="val 423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2E936B43-66CC-44A5-A258-BC31700DB731}"/>
              </a:ext>
            </a:extLst>
          </p:cNvPr>
          <p:cNvSpPr/>
          <p:nvPr/>
        </p:nvSpPr>
        <p:spPr>
          <a:xfrm>
            <a:off x="435907" y="1146376"/>
            <a:ext cx="3848944" cy="363109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HASIL PENELITIAN DAN PEMBAHASAN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6CB46E13-2F68-4CBF-B8ED-8F33CCD2EFCC}"/>
              </a:ext>
            </a:extLst>
          </p:cNvPr>
          <p:cNvCxnSpPr/>
          <p:nvPr/>
        </p:nvCxnSpPr>
        <p:spPr>
          <a:xfrm>
            <a:off x="309083" y="1567541"/>
            <a:ext cx="1157811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Oval 14">
            <a:hlinkClick r:id="rId10" action="ppaction://hlinksldjump"/>
            <a:extLst>
              <a:ext uri="{FF2B5EF4-FFF2-40B4-BE49-F238E27FC236}">
                <a16:creationId xmlns="" xmlns:a16="http://schemas.microsoft.com/office/drawing/2014/main" id="{579CD312-7BF5-4EE2-9D9E-173219999D50}"/>
              </a:ext>
            </a:extLst>
          </p:cNvPr>
          <p:cNvSpPr/>
          <p:nvPr/>
        </p:nvSpPr>
        <p:spPr>
          <a:xfrm>
            <a:off x="11411319" y="1155543"/>
            <a:ext cx="344774" cy="344774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Oval 15">
            <a:hlinkClick r:id="rId11" action="ppaction://hlinksldjump"/>
            <a:extLst>
              <a:ext uri="{FF2B5EF4-FFF2-40B4-BE49-F238E27FC236}">
                <a16:creationId xmlns="" xmlns:a16="http://schemas.microsoft.com/office/drawing/2014/main" id="{52AC7564-FB77-4E3B-B516-CF7F2312E3EC}"/>
              </a:ext>
            </a:extLst>
          </p:cNvPr>
          <p:cNvSpPr/>
          <p:nvPr/>
        </p:nvSpPr>
        <p:spPr>
          <a:xfrm>
            <a:off x="11066545" y="1155543"/>
            <a:ext cx="344774" cy="34477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Oval 16">
            <a:hlinkClick r:id="rId10" action="ppaction://hlinksldjump"/>
            <a:extLst>
              <a:ext uri="{FF2B5EF4-FFF2-40B4-BE49-F238E27FC236}">
                <a16:creationId xmlns="" xmlns:a16="http://schemas.microsoft.com/office/drawing/2014/main" id="{C6293396-516A-4BB3-81FA-74DC21B95945}"/>
              </a:ext>
            </a:extLst>
          </p:cNvPr>
          <p:cNvSpPr/>
          <p:nvPr/>
        </p:nvSpPr>
        <p:spPr>
          <a:xfrm>
            <a:off x="10712132" y="1155543"/>
            <a:ext cx="344774" cy="34477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Oval 17">
            <a:hlinkClick r:id="rId12" action="ppaction://hlinksldjump"/>
            <a:extLst>
              <a:ext uri="{FF2B5EF4-FFF2-40B4-BE49-F238E27FC236}">
                <a16:creationId xmlns="" xmlns:a16="http://schemas.microsoft.com/office/drawing/2014/main" id="{7F2D7F04-3FA3-4106-97A5-963D83C3D592}"/>
              </a:ext>
            </a:extLst>
          </p:cNvPr>
          <p:cNvSpPr/>
          <p:nvPr/>
        </p:nvSpPr>
        <p:spPr>
          <a:xfrm>
            <a:off x="10362539" y="1155543"/>
            <a:ext cx="344774" cy="34477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Oval 18">
            <a:hlinkClick r:id="rId13" action="ppaction://hlinksldjump"/>
            <a:extLst>
              <a:ext uri="{FF2B5EF4-FFF2-40B4-BE49-F238E27FC236}">
                <a16:creationId xmlns="" xmlns:a16="http://schemas.microsoft.com/office/drawing/2014/main" id="{32F0A707-7E1B-4EF2-9666-BD216B0D39EC}"/>
              </a:ext>
            </a:extLst>
          </p:cNvPr>
          <p:cNvSpPr/>
          <p:nvPr/>
        </p:nvSpPr>
        <p:spPr>
          <a:xfrm>
            <a:off x="10013057" y="1155543"/>
            <a:ext cx="344774" cy="34477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Oval 19">
            <a:hlinkClick r:id="rId2" action="ppaction://hlinksldjump"/>
            <a:extLst>
              <a:ext uri="{FF2B5EF4-FFF2-40B4-BE49-F238E27FC236}">
                <a16:creationId xmlns="" xmlns:a16="http://schemas.microsoft.com/office/drawing/2014/main" id="{E43119F8-2ADF-4182-AF5F-BD272F220925}"/>
              </a:ext>
            </a:extLst>
          </p:cNvPr>
          <p:cNvSpPr/>
          <p:nvPr/>
        </p:nvSpPr>
        <p:spPr>
          <a:xfrm>
            <a:off x="9652686" y="1155543"/>
            <a:ext cx="344774" cy="344774"/>
          </a:xfrm>
          <a:prstGeom prst="ellipse">
            <a:avLst/>
          </a:prstGeom>
          <a:solidFill>
            <a:srgbClr val="C59EE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B2982447-3F5C-4BB3-98AF-8998CC6C1050}"/>
              </a:ext>
            </a:extLst>
          </p:cNvPr>
          <p:cNvSpPr/>
          <p:nvPr/>
        </p:nvSpPr>
        <p:spPr>
          <a:xfrm>
            <a:off x="4629625" y="1146376"/>
            <a:ext cx="4528457" cy="363109"/>
          </a:xfrm>
          <a:prstGeom prst="roundRect">
            <a:avLst>
              <a:gd name="adj" fmla="val 50000"/>
            </a:avLst>
          </a:prstGeom>
          <a:solidFill>
            <a:srgbClr val="C59EE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TERMODINAMIKA</a:t>
            </a:r>
            <a:endParaRPr lang="id-ID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22" name="图表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8156303"/>
              </p:ext>
            </p:extLst>
          </p:nvPr>
        </p:nvGraphicFramePr>
        <p:xfrm>
          <a:off x="550238" y="1876636"/>
          <a:ext cx="5052072" cy="2618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pic>
        <p:nvPicPr>
          <p:cNvPr id="23" name="Picture 2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430" y="1745590"/>
            <a:ext cx="3184099" cy="455149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402" y="1745590"/>
            <a:ext cx="3184098" cy="47669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886" y="4949297"/>
            <a:ext cx="1800000" cy="135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357" y="4941100"/>
            <a:ext cx="1800000" cy="1350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289" y="4947084"/>
            <a:ext cx="1800000" cy="1350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249" y="4949297"/>
            <a:ext cx="1798637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45330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AD2E535A-951D-4464-8525-B9D7201D1091}"/>
              </a:ext>
            </a:extLst>
          </p:cNvPr>
          <p:cNvSpPr/>
          <p:nvPr/>
        </p:nvSpPr>
        <p:spPr>
          <a:xfrm>
            <a:off x="309083" y="511093"/>
            <a:ext cx="6303368" cy="34477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A5ACB606-FFC3-4120-98E2-AE22C1DA8C5B}"/>
              </a:ext>
            </a:extLst>
          </p:cNvPr>
          <p:cNvSpPr/>
          <p:nvPr/>
        </p:nvSpPr>
        <p:spPr>
          <a:xfrm>
            <a:off x="309083" y="511343"/>
            <a:ext cx="482310" cy="34477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: Rounded Corners 5">
            <a:hlinkClick r:id="rId2" action="ppaction://hlinksldjump"/>
            <a:extLst>
              <a:ext uri="{FF2B5EF4-FFF2-40B4-BE49-F238E27FC236}">
                <a16:creationId xmlns="" xmlns:a16="http://schemas.microsoft.com/office/drawing/2014/main" id="{6BD58561-2F84-4E9F-A37F-3A5888F828EF}"/>
              </a:ext>
            </a:extLst>
          </p:cNvPr>
          <p:cNvSpPr/>
          <p:nvPr/>
        </p:nvSpPr>
        <p:spPr>
          <a:xfrm>
            <a:off x="791392" y="511343"/>
            <a:ext cx="1165859" cy="34477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BAB - 1</a:t>
            </a:r>
          </a:p>
        </p:txBody>
      </p:sp>
      <p:sp>
        <p:nvSpPr>
          <p:cNvPr id="7" name="Rectangle: Rounded Corners 6">
            <a:hlinkClick r:id="rId3" action="ppaction://hlinksldjump"/>
            <a:extLst>
              <a:ext uri="{FF2B5EF4-FFF2-40B4-BE49-F238E27FC236}">
                <a16:creationId xmlns="" xmlns:a16="http://schemas.microsoft.com/office/drawing/2014/main" id="{CC98DAB3-E047-4152-8A12-18746DB5C510}"/>
              </a:ext>
            </a:extLst>
          </p:cNvPr>
          <p:cNvSpPr/>
          <p:nvPr/>
        </p:nvSpPr>
        <p:spPr>
          <a:xfrm>
            <a:off x="1957251" y="511343"/>
            <a:ext cx="1165859" cy="34477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BAB - 2</a:t>
            </a:r>
          </a:p>
        </p:txBody>
      </p:sp>
      <p:sp>
        <p:nvSpPr>
          <p:cNvPr id="8" name="Rectangle: Rounded Corners 7">
            <a:hlinkClick r:id="rId4" action="ppaction://hlinksldjump"/>
            <a:extLst>
              <a:ext uri="{FF2B5EF4-FFF2-40B4-BE49-F238E27FC236}">
                <a16:creationId xmlns="" xmlns:a16="http://schemas.microsoft.com/office/drawing/2014/main" id="{F5FE8276-2E30-4972-9496-39ED69679759}"/>
              </a:ext>
            </a:extLst>
          </p:cNvPr>
          <p:cNvSpPr/>
          <p:nvPr/>
        </p:nvSpPr>
        <p:spPr>
          <a:xfrm>
            <a:off x="3123109" y="511343"/>
            <a:ext cx="1165859" cy="34477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BAB - 3</a:t>
            </a:r>
          </a:p>
        </p:txBody>
      </p:sp>
      <p:sp>
        <p:nvSpPr>
          <p:cNvPr id="9" name="Rectangle: Rounded Corners 8">
            <a:hlinkClick r:id="" action="ppaction://noaction"/>
            <a:extLst>
              <a:ext uri="{FF2B5EF4-FFF2-40B4-BE49-F238E27FC236}">
                <a16:creationId xmlns="" xmlns:a16="http://schemas.microsoft.com/office/drawing/2014/main" id="{CA10625F-1D09-4F97-9EE5-EC0AE1D41A56}"/>
              </a:ext>
            </a:extLst>
          </p:cNvPr>
          <p:cNvSpPr/>
          <p:nvPr/>
        </p:nvSpPr>
        <p:spPr>
          <a:xfrm>
            <a:off x="4284851" y="511343"/>
            <a:ext cx="1165859" cy="344774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BAB - 4</a:t>
            </a:r>
          </a:p>
        </p:txBody>
      </p:sp>
      <p:sp>
        <p:nvSpPr>
          <p:cNvPr id="10" name="Rectangle: Rounded Corners 9">
            <a:hlinkClick r:id="" action="ppaction://noaction"/>
            <a:extLst>
              <a:ext uri="{FF2B5EF4-FFF2-40B4-BE49-F238E27FC236}">
                <a16:creationId xmlns="" xmlns:a16="http://schemas.microsoft.com/office/drawing/2014/main" id="{9FE700C5-3DA2-4EA0-8AED-87DCD7BB7677}"/>
              </a:ext>
            </a:extLst>
          </p:cNvPr>
          <p:cNvSpPr/>
          <p:nvPr/>
        </p:nvSpPr>
        <p:spPr>
          <a:xfrm>
            <a:off x="5446592" y="511343"/>
            <a:ext cx="1165859" cy="34477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BAB - 5</a:t>
            </a:r>
          </a:p>
        </p:txBody>
      </p:sp>
      <p:pic>
        <p:nvPicPr>
          <p:cNvPr id="11" name="Graphic 10" descr="Home">
            <a:hlinkClick r:id="rId5" action="ppaction://hlinksldjump"/>
            <a:extLst>
              <a:ext uri="{FF2B5EF4-FFF2-40B4-BE49-F238E27FC236}">
                <a16:creationId xmlns="" xmlns:a16="http://schemas.microsoft.com/office/drawing/2014/main" id="{A2D50BAB-E647-4973-AE42-FFA2621E7E0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7851" y="511343"/>
            <a:ext cx="344774" cy="344774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A0B7A077-3F96-4C5A-8B42-91B032740C59}"/>
              </a:ext>
            </a:extLst>
          </p:cNvPr>
          <p:cNvSpPr/>
          <p:nvPr/>
        </p:nvSpPr>
        <p:spPr>
          <a:xfrm>
            <a:off x="309083" y="1088571"/>
            <a:ext cx="11578117" cy="5602515"/>
          </a:xfrm>
          <a:prstGeom prst="roundRect">
            <a:avLst>
              <a:gd name="adj" fmla="val 423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2E936B43-66CC-44A5-A258-BC31700DB731}"/>
              </a:ext>
            </a:extLst>
          </p:cNvPr>
          <p:cNvSpPr/>
          <p:nvPr/>
        </p:nvSpPr>
        <p:spPr>
          <a:xfrm>
            <a:off x="435907" y="1146376"/>
            <a:ext cx="3848944" cy="363109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HASIL PENELITIAN DAN PEMBAHASAN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6CB46E13-2F68-4CBF-B8ED-8F33CCD2EFCC}"/>
              </a:ext>
            </a:extLst>
          </p:cNvPr>
          <p:cNvCxnSpPr/>
          <p:nvPr/>
        </p:nvCxnSpPr>
        <p:spPr>
          <a:xfrm>
            <a:off x="309083" y="1567541"/>
            <a:ext cx="1157811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Oval 14">
            <a:hlinkClick r:id="rId10" action="ppaction://hlinksldjump"/>
            <a:extLst>
              <a:ext uri="{FF2B5EF4-FFF2-40B4-BE49-F238E27FC236}">
                <a16:creationId xmlns="" xmlns:a16="http://schemas.microsoft.com/office/drawing/2014/main" id="{579CD312-7BF5-4EE2-9D9E-173219999D50}"/>
              </a:ext>
            </a:extLst>
          </p:cNvPr>
          <p:cNvSpPr/>
          <p:nvPr/>
        </p:nvSpPr>
        <p:spPr>
          <a:xfrm>
            <a:off x="11411319" y="1155543"/>
            <a:ext cx="344774" cy="344774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Oval 15">
            <a:hlinkClick r:id="rId11" action="ppaction://hlinksldjump"/>
            <a:extLst>
              <a:ext uri="{FF2B5EF4-FFF2-40B4-BE49-F238E27FC236}">
                <a16:creationId xmlns="" xmlns:a16="http://schemas.microsoft.com/office/drawing/2014/main" id="{52AC7564-FB77-4E3B-B516-CF7F2312E3EC}"/>
              </a:ext>
            </a:extLst>
          </p:cNvPr>
          <p:cNvSpPr/>
          <p:nvPr/>
        </p:nvSpPr>
        <p:spPr>
          <a:xfrm>
            <a:off x="11066545" y="1155543"/>
            <a:ext cx="344774" cy="34477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Oval 16">
            <a:hlinkClick r:id="rId10" action="ppaction://hlinksldjump"/>
            <a:extLst>
              <a:ext uri="{FF2B5EF4-FFF2-40B4-BE49-F238E27FC236}">
                <a16:creationId xmlns="" xmlns:a16="http://schemas.microsoft.com/office/drawing/2014/main" id="{C6293396-516A-4BB3-81FA-74DC21B95945}"/>
              </a:ext>
            </a:extLst>
          </p:cNvPr>
          <p:cNvSpPr/>
          <p:nvPr/>
        </p:nvSpPr>
        <p:spPr>
          <a:xfrm>
            <a:off x="10712132" y="1155543"/>
            <a:ext cx="344774" cy="34477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Oval 17">
            <a:hlinkClick r:id="rId12" action="ppaction://hlinksldjump"/>
            <a:extLst>
              <a:ext uri="{FF2B5EF4-FFF2-40B4-BE49-F238E27FC236}">
                <a16:creationId xmlns="" xmlns:a16="http://schemas.microsoft.com/office/drawing/2014/main" id="{7F2D7F04-3FA3-4106-97A5-963D83C3D592}"/>
              </a:ext>
            </a:extLst>
          </p:cNvPr>
          <p:cNvSpPr/>
          <p:nvPr/>
        </p:nvSpPr>
        <p:spPr>
          <a:xfrm>
            <a:off x="10362539" y="1155543"/>
            <a:ext cx="344774" cy="34477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Oval 18">
            <a:hlinkClick r:id="rId13" action="ppaction://hlinksldjump"/>
            <a:extLst>
              <a:ext uri="{FF2B5EF4-FFF2-40B4-BE49-F238E27FC236}">
                <a16:creationId xmlns="" xmlns:a16="http://schemas.microsoft.com/office/drawing/2014/main" id="{32F0A707-7E1B-4EF2-9666-BD216B0D39EC}"/>
              </a:ext>
            </a:extLst>
          </p:cNvPr>
          <p:cNvSpPr/>
          <p:nvPr/>
        </p:nvSpPr>
        <p:spPr>
          <a:xfrm>
            <a:off x="10013057" y="1155543"/>
            <a:ext cx="344774" cy="34477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Oval 19">
            <a:hlinkClick r:id="rId2" action="ppaction://hlinksldjump"/>
            <a:extLst>
              <a:ext uri="{FF2B5EF4-FFF2-40B4-BE49-F238E27FC236}">
                <a16:creationId xmlns="" xmlns:a16="http://schemas.microsoft.com/office/drawing/2014/main" id="{E43119F8-2ADF-4182-AF5F-BD272F220925}"/>
              </a:ext>
            </a:extLst>
          </p:cNvPr>
          <p:cNvSpPr/>
          <p:nvPr/>
        </p:nvSpPr>
        <p:spPr>
          <a:xfrm>
            <a:off x="9652686" y="1155543"/>
            <a:ext cx="344774" cy="344774"/>
          </a:xfrm>
          <a:prstGeom prst="ellipse">
            <a:avLst/>
          </a:prstGeom>
          <a:solidFill>
            <a:srgbClr val="C59EE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B2982447-3F5C-4BB3-98AF-8998CC6C1050}"/>
              </a:ext>
            </a:extLst>
          </p:cNvPr>
          <p:cNvSpPr/>
          <p:nvPr/>
        </p:nvSpPr>
        <p:spPr>
          <a:xfrm>
            <a:off x="4629625" y="1146376"/>
            <a:ext cx="4528457" cy="363109"/>
          </a:xfrm>
          <a:prstGeom prst="roundRect">
            <a:avLst>
              <a:gd name="adj" fmla="val 50000"/>
            </a:avLst>
          </a:prstGeom>
          <a:solidFill>
            <a:srgbClr val="C59EE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TERMODINAMIKA</a:t>
            </a:r>
            <a:endParaRPr lang="id-ID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007645"/>
              </p:ext>
            </p:extLst>
          </p:nvPr>
        </p:nvGraphicFramePr>
        <p:xfrm>
          <a:off x="878441" y="1979054"/>
          <a:ext cx="5734009" cy="1382332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740323"/>
                <a:gridCol w="768260"/>
                <a:gridCol w="740323"/>
                <a:gridCol w="838101"/>
                <a:gridCol w="1005722"/>
                <a:gridCol w="907942"/>
                <a:gridCol w="733338"/>
              </a:tblGrid>
              <a:tr h="345583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 dirty="0">
                          <a:effectLst/>
                        </a:rPr>
                        <a:t>Suhu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1/T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ln kd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u="none" strike="noStrike">
                          <a:effectLst/>
                        </a:rPr>
                        <a:t>Δ</a:t>
                      </a:r>
                      <a:r>
                        <a:rPr lang="id-ID" sz="1100" u="none" strike="noStrike">
                          <a:effectLst/>
                        </a:rPr>
                        <a:t>G (Kj/mol)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u="none" strike="noStrike">
                          <a:effectLst/>
                        </a:rPr>
                        <a:t>Δ</a:t>
                      </a:r>
                      <a:r>
                        <a:rPr lang="id-ID" sz="1100" u="none" strike="noStrike">
                          <a:effectLst/>
                        </a:rPr>
                        <a:t>H (Kj/mol)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l-GR" sz="1100" u="none" strike="noStrike">
                          <a:effectLst/>
                        </a:rPr>
                        <a:t>Δ</a:t>
                      </a:r>
                      <a:r>
                        <a:rPr lang="id-ID" sz="1100" u="none" strike="noStrike">
                          <a:effectLst/>
                        </a:rPr>
                        <a:t>S (Kj/mol.K)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45583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303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0,0033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3,9498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-9,9502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-18,1661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0,3178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 dirty="0">
                          <a:effectLst/>
                        </a:rPr>
                        <a:t>0,3030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45583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313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0,0032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3,5805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-9,3175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0,3026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45583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323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0,0031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3,3179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-8,9098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 dirty="0">
                          <a:effectLst/>
                        </a:rPr>
                        <a:t>0,2887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627776"/>
              </p:ext>
            </p:extLst>
          </p:nvPr>
        </p:nvGraphicFramePr>
        <p:xfrm>
          <a:off x="878439" y="4129826"/>
          <a:ext cx="5908726" cy="1227784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762881"/>
                <a:gridCol w="791669"/>
                <a:gridCol w="762881"/>
                <a:gridCol w="863638"/>
                <a:gridCol w="1036366"/>
                <a:gridCol w="935608"/>
                <a:gridCol w="755683"/>
              </a:tblGrid>
              <a:tr h="306946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Suhu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1/T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ln kd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u="none" strike="noStrike">
                          <a:effectLst/>
                        </a:rPr>
                        <a:t>Δ</a:t>
                      </a:r>
                      <a:r>
                        <a:rPr lang="id-ID" sz="1100" u="none" strike="noStrike">
                          <a:effectLst/>
                        </a:rPr>
                        <a:t>G (Kj/mol)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u="none" strike="noStrike">
                          <a:effectLst/>
                        </a:rPr>
                        <a:t>Δ</a:t>
                      </a:r>
                      <a:r>
                        <a:rPr lang="id-ID" sz="1100" u="none" strike="noStrike">
                          <a:effectLst/>
                        </a:rPr>
                        <a:t>H (Kj/mol)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l-GR" sz="1100" u="none" strike="noStrike">
                          <a:effectLst/>
                        </a:rPr>
                        <a:t>Δ</a:t>
                      </a:r>
                      <a:r>
                        <a:rPr lang="id-ID" sz="1100" u="none" strike="noStrike">
                          <a:effectLst/>
                        </a:rPr>
                        <a:t>S (Kj/mol.K)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06946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303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0,0033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3,0115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-7,5864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0,0301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0,0805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0,0765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06946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313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0,0032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2,4535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-6,3846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0,0766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06946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323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0,0031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2,0056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-5,3860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 dirty="0">
                          <a:effectLst/>
                        </a:rPr>
                        <a:t>0,0725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7186411" y="2318197"/>
            <a:ext cx="2466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MALACHITE GREEN</a:t>
            </a:r>
            <a:endParaRPr lang="id-ID" dirty="0"/>
          </a:p>
        </p:txBody>
      </p:sp>
      <p:sp>
        <p:nvSpPr>
          <p:cNvPr id="30" name="TextBox 29"/>
          <p:cNvSpPr txBox="1"/>
          <p:nvPr/>
        </p:nvSpPr>
        <p:spPr>
          <a:xfrm>
            <a:off x="7338810" y="4621369"/>
            <a:ext cx="2466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VIOLET DYE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731187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AD2E535A-951D-4464-8525-B9D7201D1091}"/>
              </a:ext>
            </a:extLst>
          </p:cNvPr>
          <p:cNvSpPr/>
          <p:nvPr/>
        </p:nvSpPr>
        <p:spPr>
          <a:xfrm>
            <a:off x="309083" y="511093"/>
            <a:ext cx="6303368" cy="34477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A5ACB606-FFC3-4120-98E2-AE22C1DA8C5B}"/>
              </a:ext>
            </a:extLst>
          </p:cNvPr>
          <p:cNvSpPr/>
          <p:nvPr/>
        </p:nvSpPr>
        <p:spPr>
          <a:xfrm>
            <a:off x="309083" y="511343"/>
            <a:ext cx="482310" cy="34477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: Rounded Corners 5">
            <a:hlinkClick r:id="rId2" action="ppaction://hlinksldjump"/>
            <a:extLst>
              <a:ext uri="{FF2B5EF4-FFF2-40B4-BE49-F238E27FC236}">
                <a16:creationId xmlns="" xmlns:a16="http://schemas.microsoft.com/office/drawing/2014/main" id="{6BD58561-2F84-4E9F-A37F-3A5888F828EF}"/>
              </a:ext>
            </a:extLst>
          </p:cNvPr>
          <p:cNvSpPr/>
          <p:nvPr/>
        </p:nvSpPr>
        <p:spPr>
          <a:xfrm>
            <a:off x="791392" y="511343"/>
            <a:ext cx="1165859" cy="34477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BAB - 1</a:t>
            </a:r>
          </a:p>
        </p:txBody>
      </p:sp>
      <p:sp>
        <p:nvSpPr>
          <p:cNvPr id="7" name="Rectangle: Rounded Corners 6">
            <a:hlinkClick r:id="rId3" action="ppaction://hlinksldjump"/>
            <a:extLst>
              <a:ext uri="{FF2B5EF4-FFF2-40B4-BE49-F238E27FC236}">
                <a16:creationId xmlns="" xmlns:a16="http://schemas.microsoft.com/office/drawing/2014/main" id="{CC98DAB3-E047-4152-8A12-18746DB5C510}"/>
              </a:ext>
            </a:extLst>
          </p:cNvPr>
          <p:cNvSpPr/>
          <p:nvPr/>
        </p:nvSpPr>
        <p:spPr>
          <a:xfrm>
            <a:off x="1957251" y="511343"/>
            <a:ext cx="1165859" cy="34477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BAB - 2</a:t>
            </a:r>
          </a:p>
        </p:txBody>
      </p:sp>
      <p:sp>
        <p:nvSpPr>
          <p:cNvPr id="8" name="Rectangle: Rounded Corners 7">
            <a:hlinkClick r:id="rId4" action="ppaction://hlinksldjump"/>
            <a:extLst>
              <a:ext uri="{FF2B5EF4-FFF2-40B4-BE49-F238E27FC236}">
                <a16:creationId xmlns="" xmlns:a16="http://schemas.microsoft.com/office/drawing/2014/main" id="{F5FE8276-2E30-4972-9496-39ED69679759}"/>
              </a:ext>
            </a:extLst>
          </p:cNvPr>
          <p:cNvSpPr/>
          <p:nvPr/>
        </p:nvSpPr>
        <p:spPr>
          <a:xfrm>
            <a:off x="3123109" y="511343"/>
            <a:ext cx="1165859" cy="34477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BAB - 3</a:t>
            </a:r>
          </a:p>
        </p:txBody>
      </p:sp>
      <p:sp>
        <p:nvSpPr>
          <p:cNvPr id="9" name="Rectangle: Rounded Corners 8">
            <a:hlinkClick r:id="" action="ppaction://noaction"/>
            <a:extLst>
              <a:ext uri="{FF2B5EF4-FFF2-40B4-BE49-F238E27FC236}">
                <a16:creationId xmlns="" xmlns:a16="http://schemas.microsoft.com/office/drawing/2014/main" id="{CA10625F-1D09-4F97-9EE5-EC0AE1D41A56}"/>
              </a:ext>
            </a:extLst>
          </p:cNvPr>
          <p:cNvSpPr/>
          <p:nvPr/>
        </p:nvSpPr>
        <p:spPr>
          <a:xfrm>
            <a:off x="4284851" y="511343"/>
            <a:ext cx="1165859" cy="344774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BAB - 4</a:t>
            </a:r>
          </a:p>
        </p:txBody>
      </p:sp>
      <p:sp>
        <p:nvSpPr>
          <p:cNvPr id="10" name="Rectangle: Rounded Corners 9">
            <a:hlinkClick r:id="" action="ppaction://noaction"/>
            <a:extLst>
              <a:ext uri="{FF2B5EF4-FFF2-40B4-BE49-F238E27FC236}">
                <a16:creationId xmlns="" xmlns:a16="http://schemas.microsoft.com/office/drawing/2014/main" id="{9FE700C5-3DA2-4EA0-8AED-87DCD7BB7677}"/>
              </a:ext>
            </a:extLst>
          </p:cNvPr>
          <p:cNvSpPr/>
          <p:nvPr/>
        </p:nvSpPr>
        <p:spPr>
          <a:xfrm>
            <a:off x="5446592" y="511343"/>
            <a:ext cx="1165859" cy="34477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BAB - 5</a:t>
            </a:r>
          </a:p>
        </p:txBody>
      </p:sp>
      <p:pic>
        <p:nvPicPr>
          <p:cNvPr id="11" name="Graphic 10" descr="Home">
            <a:hlinkClick r:id="rId5" action="ppaction://hlinksldjump"/>
            <a:extLst>
              <a:ext uri="{FF2B5EF4-FFF2-40B4-BE49-F238E27FC236}">
                <a16:creationId xmlns="" xmlns:a16="http://schemas.microsoft.com/office/drawing/2014/main" id="{A2D50BAB-E647-4973-AE42-FFA2621E7E0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7851" y="511343"/>
            <a:ext cx="344774" cy="344774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A0B7A077-3F96-4C5A-8B42-91B032740C59}"/>
              </a:ext>
            </a:extLst>
          </p:cNvPr>
          <p:cNvSpPr/>
          <p:nvPr/>
        </p:nvSpPr>
        <p:spPr>
          <a:xfrm>
            <a:off x="309083" y="1088570"/>
            <a:ext cx="11578117" cy="5602515"/>
          </a:xfrm>
          <a:prstGeom prst="roundRect">
            <a:avLst>
              <a:gd name="adj" fmla="val 423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2E936B43-66CC-44A5-A258-BC31700DB731}"/>
              </a:ext>
            </a:extLst>
          </p:cNvPr>
          <p:cNvSpPr/>
          <p:nvPr/>
        </p:nvSpPr>
        <p:spPr>
          <a:xfrm>
            <a:off x="435907" y="1146376"/>
            <a:ext cx="3848944" cy="363109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HASIL PENELITIAN DAN PEMBAHASAN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6CB46E13-2F68-4CBF-B8ED-8F33CCD2EFCC}"/>
              </a:ext>
            </a:extLst>
          </p:cNvPr>
          <p:cNvCxnSpPr/>
          <p:nvPr/>
        </p:nvCxnSpPr>
        <p:spPr>
          <a:xfrm>
            <a:off x="309083" y="1567541"/>
            <a:ext cx="1157811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Oval 14">
            <a:hlinkClick r:id="rId10" action="ppaction://hlinksldjump"/>
            <a:extLst>
              <a:ext uri="{FF2B5EF4-FFF2-40B4-BE49-F238E27FC236}">
                <a16:creationId xmlns="" xmlns:a16="http://schemas.microsoft.com/office/drawing/2014/main" id="{579CD312-7BF5-4EE2-9D9E-173219999D50}"/>
              </a:ext>
            </a:extLst>
          </p:cNvPr>
          <p:cNvSpPr/>
          <p:nvPr/>
        </p:nvSpPr>
        <p:spPr>
          <a:xfrm>
            <a:off x="11411319" y="1155543"/>
            <a:ext cx="344774" cy="344774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Oval 15">
            <a:hlinkClick r:id="rId11" action="ppaction://hlinksldjump"/>
            <a:extLst>
              <a:ext uri="{FF2B5EF4-FFF2-40B4-BE49-F238E27FC236}">
                <a16:creationId xmlns="" xmlns:a16="http://schemas.microsoft.com/office/drawing/2014/main" id="{52AC7564-FB77-4E3B-B516-CF7F2312E3EC}"/>
              </a:ext>
            </a:extLst>
          </p:cNvPr>
          <p:cNvSpPr/>
          <p:nvPr/>
        </p:nvSpPr>
        <p:spPr>
          <a:xfrm>
            <a:off x="11066545" y="1155543"/>
            <a:ext cx="344774" cy="34477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Oval 16">
            <a:hlinkClick r:id="rId10" action="ppaction://hlinksldjump"/>
            <a:extLst>
              <a:ext uri="{FF2B5EF4-FFF2-40B4-BE49-F238E27FC236}">
                <a16:creationId xmlns="" xmlns:a16="http://schemas.microsoft.com/office/drawing/2014/main" id="{C6293396-516A-4BB3-81FA-74DC21B95945}"/>
              </a:ext>
            </a:extLst>
          </p:cNvPr>
          <p:cNvSpPr/>
          <p:nvPr/>
        </p:nvSpPr>
        <p:spPr>
          <a:xfrm>
            <a:off x="10712132" y="1155543"/>
            <a:ext cx="344774" cy="34477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Oval 17">
            <a:hlinkClick r:id="rId12" action="ppaction://hlinksldjump"/>
            <a:extLst>
              <a:ext uri="{FF2B5EF4-FFF2-40B4-BE49-F238E27FC236}">
                <a16:creationId xmlns="" xmlns:a16="http://schemas.microsoft.com/office/drawing/2014/main" id="{7F2D7F04-3FA3-4106-97A5-963D83C3D592}"/>
              </a:ext>
            </a:extLst>
          </p:cNvPr>
          <p:cNvSpPr/>
          <p:nvPr/>
        </p:nvSpPr>
        <p:spPr>
          <a:xfrm>
            <a:off x="10362539" y="1155543"/>
            <a:ext cx="344774" cy="34477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Oval 18">
            <a:hlinkClick r:id="rId13" action="ppaction://hlinksldjump"/>
            <a:extLst>
              <a:ext uri="{FF2B5EF4-FFF2-40B4-BE49-F238E27FC236}">
                <a16:creationId xmlns="" xmlns:a16="http://schemas.microsoft.com/office/drawing/2014/main" id="{32F0A707-7E1B-4EF2-9666-BD216B0D39EC}"/>
              </a:ext>
            </a:extLst>
          </p:cNvPr>
          <p:cNvSpPr/>
          <p:nvPr/>
        </p:nvSpPr>
        <p:spPr>
          <a:xfrm>
            <a:off x="10013057" y="1155543"/>
            <a:ext cx="344774" cy="34477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Oval 19">
            <a:hlinkClick r:id="rId2" action="ppaction://hlinksldjump"/>
            <a:extLst>
              <a:ext uri="{FF2B5EF4-FFF2-40B4-BE49-F238E27FC236}">
                <a16:creationId xmlns="" xmlns:a16="http://schemas.microsoft.com/office/drawing/2014/main" id="{E43119F8-2ADF-4182-AF5F-BD272F220925}"/>
              </a:ext>
            </a:extLst>
          </p:cNvPr>
          <p:cNvSpPr/>
          <p:nvPr/>
        </p:nvSpPr>
        <p:spPr>
          <a:xfrm>
            <a:off x="9652686" y="1155543"/>
            <a:ext cx="344774" cy="344774"/>
          </a:xfrm>
          <a:prstGeom prst="ellipse">
            <a:avLst/>
          </a:prstGeom>
          <a:solidFill>
            <a:srgbClr val="C59EE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B2982447-3F5C-4BB3-98AF-8998CC6C1050}"/>
              </a:ext>
            </a:extLst>
          </p:cNvPr>
          <p:cNvSpPr/>
          <p:nvPr/>
        </p:nvSpPr>
        <p:spPr>
          <a:xfrm>
            <a:off x="4629625" y="1146376"/>
            <a:ext cx="4528457" cy="363109"/>
          </a:xfrm>
          <a:prstGeom prst="roundRect">
            <a:avLst>
              <a:gd name="adj" fmla="val 50000"/>
            </a:avLst>
          </a:prstGeom>
          <a:solidFill>
            <a:srgbClr val="C59EE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LIMBAH</a:t>
            </a:r>
            <a:endParaRPr lang="id-ID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34"/>
          <a:stretch/>
        </p:blipFill>
        <p:spPr>
          <a:xfrm>
            <a:off x="5720049" y="3035732"/>
            <a:ext cx="3761783" cy="3210521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828313"/>
              </p:ext>
            </p:extLst>
          </p:nvPr>
        </p:nvGraphicFramePr>
        <p:xfrm>
          <a:off x="1957251" y="1722089"/>
          <a:ext cx="7505698" cy="1008232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1283703"/>
                <a:gridCol w="608570"/>
                <a:gridCol w="659284"/>
                <a:gridCol w="903346"/>
                <a:gridCol w="1090355"/>
                <a:gridCol w="1115712"/>
                <a:gridCol w="941382"/>
                <a:gridCol w="903346"/>
              </a:tblGrid>
              <a:tr h="406302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 dirty="0">
                          <a:effectLst/>
                        </a:rPr>
                        <a:t>Kondisi Optimum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A Awal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A Akhir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C awal (ppm)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C akhir (ppm)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C terserap (ppm)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Efisiensi (%)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q (mg/g)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00965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Hijau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2,095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0,091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233,854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 dirty="0">
                          <a:effectLst/>
                        </a:rPr>
                        <a:t>8,685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225,169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96,286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112,584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00965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Ungu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2,105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0,094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234,978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9,022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225,955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96,622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 dirty="0">
                          <a:effectLst/>
                        </a:rPr>
                        <a:t>112,978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41"/>
          <a:stretch/>
        </p:blipFill>
        <p:spPr>
          <a:xfrm>
            <a:off x="3861507" y="3556953"/>
            <a:ext cx="1536236" cy="195341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541" y="3556955"/>
            <a:ext cx="1581226" cy="195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3239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rsegi Panjang: Sudut Lengkung 48">
            <a:extLst>
              <a:ext uri="{FF2B5EF4-FFF2-40B4-BE49-F238E27FC236}">
                <a16:creationId xmlns="" xmlns:a16="http://schemas.microsoft.com/office/drawing/2014/main" id="{E3F2A251-B72A-42B4-83EB-0E658E3867BF}"/>
              </a:ext>
            </a:extLst>
          </p:cNvPr>
          <p:cNvSpPr/>
          <p:nvPr/>
        </p:nvSpPr>
        <p:spPr>
          <a:xfrm>
            <a:off x="414864" y="695105"/>
            <a:ext cx="2663877" cy="4456869"/>
          </a:xfrm>
          <a:prstGeom prst="roundRect">
            <a:avLst/>
          </a:prstGeom>
          <a:solidFill>
            <a:srgbClr val="F8CBAD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Persegi Panjang 49">
            <a:extLst>
              <a:ext uri="{FF2B5EF4-FFF2-40B4-BE49-F238E27FC236}">
                <a16:creationId xmlns="" xmlns:a16="http://schemas.microsoft.com/office/drawing/2014/main" id="{5CA04BAD-69BE-4D6D-992A-04361CE9DC03}"/>
              </a:ext>
            </a:extLst>
          </p:cNvPr>
          <p:cNvSpPr/>
          <p:nvPr/>
        </p:nvSpPr>
        <p:spPr>
          <a:xfrm>
            <a:off x="446836" y="1401032"/>
            <a:ext cx="259160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.Casual.Handwritten.Pen" panose="02000503000000000000" pitchFamily="2" charset="0"/>
              </a:rPr>
              <a:t>...................................... ......................................</a:t>
            </a:r>
          </a:p>
          <a:p>
            <a:pPr algn="ctr"/>
            <a:r>
              <a:rPr lang="id-I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.Casual.Handwritten.Pen" panose="02000503000000000000" pitchFamily="2" charset="0"/>
              </a:rPr>
              <a:t>......................................</a:t>
            </a:r>
          </a:p>
          <a:p>
            <a:pPr algn="ctr"/>
            <a:r>
              <a:rPr lang="id-I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.Casual.Handwritten.Pen" panose="02000503000000000000" pitchFamily="2" charset="0"/>
              </a:rPr>
              <a:t>......................................</a:t>
            </a:r>
          </a:p>
          <a:p>
            <a:pPr algn="ctr"/>
            <a:r>
              <a:rPr lang="id-I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.Casual.Handwritten.Pen" panose="02000503000000000000" pitchFamily="2" charset="0"/>
              </a:rPr>
              <a:t>......................................</a:t>
            </a:r>
          </a:p>
          <a:p>
            <a:pPr algn="ctr"/>
            <a:r>
              <a:rPr lang="id-I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.Casual.Handwritten.Pen" panose="02000503000000000000" pitchFamily="2" charset="0"/>
              </a:rPr>
              <a:t>......................................</a:t>
            </a:r>
          </a:p>
          <a:p>
            <a:pPr algn="ctr"/>
            <a:r>
              <a:rPr lang="id-I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.Casual.Handwritten.Pen" panose="02000503000000000000" pitchFamily="2" charset="0"/>
              </a:rPr>
              <a:t>......................................</a:t>
            </a:r>
          </a:p>
          <a:p>
            <a:pPr algn="ctr"/>
            <a:r>
              <a:rPr lang="id-I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.Casual.Handwritten.Pen" panose="02000503000000000000" pitchFamily="2" charset="0"/>
              </a:rPr>
              <a:t>......................................</a:t>
            </a:r>
          </a:p>
        </p:txBody>
      </p:sp>
      <p:sp>
        <p:nvSpPr>
          <p:cNvPr id="10" name="Persegi Panjang: Sudut Lengkung 51">
            <a:extLst>
              <a:ext uri="{FF2B5EF4-FFF2-40B4-BE49-F238E27FC236}">
                <a16:creationId xmlns="" xmlns:a16="http://schemas.microsoft.com/office/drawing/2014/main" id="{F0B43FF2-4AFF-44C3-9C46-D621FFAFB11B}"/>
              </a:ext>
            </a:extLst>
          </p:cNvPr>
          <p:cNvSpPr/>
          <p:nvPr/>
        </p:nvSpPr>
        <p:spPr>
          <a:xfrm>
            <a:off x="407631" y="458833"/>
            <a:ext cx="2663878" cy="761825"/>
          </a:xfrm>
          <a:prstGeom prst="roundRect">
            <a:avLst/>
          </a:prstGeom>
          <a:solidFill>
            <a:srgbClr val="CE8272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49DE3C09-0859-437B-A240-287F4F5FC799}"/>
              </a:ext>
            </a:extLst>
          </p:cNvPr>
          <p:cNvSpPr/>
          <p:nvPr/>
        </p:nvSpPr>
        <p:spPr>
          <a:xfrm>
            <a:off x="1383151" y="883377"/>
            <a:ext cx="799574" cy="758853"/>
          </a:xfrm>
          <a:prstGeom prst="ellipse">
            <a:avLst/>
          </a:prstGeom>
          <a:solidFill>
            <a:srgbClr val="974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atin typeface="Abhaya Libre ExtraBold" panose="02000803000000000000" pitchFamily="2" charset="0"/>
                <a:cs typeface="Abhaya Libre ExtraBold" panose="02000803000000000000" pitchFamily="2" charset="0"/>
              </a:rPr>
              <a:t>1</a:t>
            </a:r>
          </a:p>
        </p:txBody>
      </p:sp>
      <p:sp>
        <p:nvSpPr>
          <p:cNvPr id="12" name="Persegi Panjang: Sudut Diagonal Lengkung 5">
            <a:extLst>
              <a:ext uri="{FF2B5EF4-FFF2-40B4-BE49-F238E27FC236}">
                <a16:creationId xmlns="" xmlns:a16="http://schemas.microsoft.com/office/drawing/2014/main" id="{A685338B-0F34-4622-99CA-67041AC589CC}"/>
              </a:ext>
            </a:extLst>
          </p:cNvPr>
          <p:cNvSpPr/>
          <p:nvPr/>
        </p:nvSpPr>
        <p:spPr>
          <a:xfrm>
            <a:off x="3379485" y="771856"/>
            <a:ext cx="2680516" cy="4103636"/>
          </a:xfrm>
          <a:prstGeom prst="round2DiagRect">
            <a:avLst>
              <a:gd name="adj1" fmla="val 50000"/>
              <a:gd name="adj2" fmla="val 29645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753629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Persegi Panjang: Sudut Lengkung 7">
            <a:extLst>
              <a:ext uri="{FF2B5EF4-FFF2-40B4-BE49-F238E27FC236}">
                <a16:creationId xmlns="" xmlns:a16="http://schemas.microsoft.com/office/drawing/2014/main" id="{9D2A8020-2508-4C9E-8135-D47A3339C74A}"/>
              </a:ext>
            </a:extLst>
          </p:cNvPr>
          <p:cNvSpPr/>
          <p:nvPr/>
        </p:nvSpPr>
        <p:spPr>
          <a:xfrm>
            <a:off x="599099" y="5501369"/>
            <a:ext cx="5364657" cy="584775"/>
          </a:xfrm>
          <a:prstGeom prst="roundRect">
            <a:avLst/>
          </a:prstGeom>
          <a:solidFill>
            <a:srgbClr val="FFE697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.Casual.Handwritten.Pen" panose="02000503000000000000" pitchFamily="2" charset="0"/>
            </a:endParaRPr>
          </a:p>
        </p:txBody>
      </p:sp>
      <p:sp>
        <p:nvSpPr>
          <p:cNvPr id="14" name="TextBox 7">
            <a:extLst>
              <a:ext uri="{FF2B5EF4-FFF2-40B4-BE49-F238E27FC236}">
                <a16:creationId xmlns="" xmlns:a16="http://schemas.microsoft.com/office/drawing/2014/main" id="{2EF22A2D-5AC4-4655-B92C-C8AB3ADCB2A5}"/>
              </a:ext>
            </a:extLst>
          </p:cNvPr>
          <p:cNvSpPr txBox="1"/>
          <p:nvPr/>
        </p:nvSpPr>
        <p:spPr>
          <a:xfrm>
            <a:off x="1059222" y="5594759"/>
            <a:ext cx="4904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.Casual.Handwritten.Pen" panose="02000503000000000000" pitchFamily="2" charset="0"/>
              </a:rPr>
              <a:t>.</a:t>
            </a:r>
            <a:r>
              <a:rPr lang="id-I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.Casual.Handwritten.Pen" panose="02000503000000000000" pitchFamily="2" charset="0"/>
              </a:rPr>
              <a:t>............................................................................................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.Casual.Handwritten.Pen" panose="02000503000000000000" pitchFamily="2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6A933A35-5E8C-4426-BB91-7FB98D5B55C9}"/>
              </a:ext>
            </a:extLst>
          </p:cNvPr>
          <p:cNvSpPr/>
          <p:nvPr/>
        </p:nvSpPr>
        <p:spPr>
          <a:xfrm>
            <a:off x="303035" y="5401070"/>
            <a:ext cx="761824" cy="761824"/>
          </a:xfrm>
          <a:prstGeom prst="ellipse">
            <a:avLst/>
          </a:prstGeom>
          <a:solidFill>
            <a:srgbClr val="811A0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6" name="Grafik 56" descr="Rapat">
            <a:extLst>
              <a:ext uri="{FF2B5EF4-FFF2-40B4-BE49-F238E27FC236}">
                <a16:creationId xmlns="" xmlns:a16="http://schemas.microsoft.com/office/drawing/2014/main" id="{194D7632-8B46-444B-B11C-A6C6A41264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862" y="5524798"/>
            <a:ext cx="543056" cy="543056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DA59BAE1-66FA-40FB-8DA0-FA693C38784C}"/>
              </a:ext>
            </a:extLst>
          </p:cNvPr>
          <p:cNvGrpSpPr/>
          <p:nvPr/>
        </p:nvGrpSpPr>
        <p:grpSpPr>
          <a:xfrm>
            <a:off x="6352752" y="659741"/>
            <a:ext cx="5512876" cy="2696224"/>
            <a:chOff x="6271493" y="338237"/>
            <a:chExt cx="5512876" cy="2696224"/>
          </a:xfrm>
        </p:grpSpPr>
        <p:pic>
          <p:nvPicPr>
            <p:cNvPr id="17" name="Gambar 28">
              <a:extLst>
                <a:ext uri="{FF2B5EF4-FFF2-40B4-BE49-F238E27FC236}">
                  <a16:creationId xmlns="" xmlns:a16="http://schemas.microsoft.com/office/drawing/2014/main" id="{C764490C-37FA-4E5A-892E-54B19216B1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31" r="2397" b="1958"/>
            <a:stretch/>
          </p:blipFill>
          <p:spPr>
            <a:xfrm>
              <a:off x="6482985" y="596732"/>
              <a:ext cx="5301384" cy="2437729"/>
            </a:xfrm>
            <a:prstGeom prst="rect">
              <a:avLst/>
            </a:prstGeom>
          </p:spPr>
        </p:pic>
        <p:sp>
          <p:nvSpPr>
            <p:cNvPr id="18" name="Rectangle 2">
              <a:extLst>
                <a:ext uri="{FF2B5EF4-FFF2-40B4-BE49-F238E27FC236}">
                  <a16:creationId xmlns="" xmlns:a16="http://schemas.microsoft.com/office/drawing/2014/main" id="{2CD417E4-C071-4F63-8E6F-EA64045F9D88}"/>
                </a:ext>
              </a:extLst>
            </p:cNvPr>
            <p:cNvSpPr/>
            <p:nvPr/>
          </p:nvSpPr>
          <p:spPr>
            <a:xfrm>
              <a:off x="6271493" y="338237"/>
              <a:ext cx="5301384" cy="2441035"/>
            </a:xfrm>
            <a:prstGeom prst="roundRect">
              <a:avLst>
                <a:gd name="adj" fmla="val 875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Bentuk Bebas: Bentuk 35">
            <a:extLst>
              <a:ext uri="{FF2B5EF4-FFF2-40B4-BE49-F238E27FC236}">
                <a16:creationId xmlns="" xmlns:a16="http://schemas.microsoft.com/office/drawing/2014/main" id="{E64B3288-B892-4CF3-ABC1-4BFCCFF65020}"/>
              </a:ext>
            </a:extLst>
          </p:cNvPr>
          <p:cNvSpPr/>
          <p:nvPr/>
        </p:nvSpPr>
        <p:spPr>
          <a:xfrm flipH="1">
            <a:off x="6787176" y="4069801"/>
            <a:ext cx="4364891" cy="805691"/>
          </a:xfrm>
          <a:custGeom>
            <a:avLst/>
            <a:gdLst>
              <a:gd name="connsiteX0" fmla="*/ 9054681 w 9470319"/>
              <a:gd name="connsiteY0" fmla="*/ 0 h 2419337"/>
              <a:gd name="connsiteX1" fmla="*/ 8896993 w 9470319"/>
              <a:gd name="connsiteY1" fmla="*/ 0 h 2419337"/>
              <a:gd name="connsiteX2" fmla="*/ 573326 w 9470319"/>
              <a:gd name="connsiteY2" fmla="*/ 0 h 2419337"/>
              <a:gd name="connsiteX3" fmla="*/ 415638 w 9470319"/>
              <a:gd name="connsiteY3" fmla="*/ 0 h 2419337"/>
              <a:gd name="connsiteX4" fmla="*/ 414287 w 9470319"/>
              <a:gd name="connsiteY4" fmla="*/ 1135005 h 2419337"/>
              <a:gd name="connsiteX5" fmla="*/ 415638 w 9470319"/>
              <a:gd name="connsiteY5" fmla="*/ 2419337 h 2419337"/>
              <a:gd name="connsiteX6" fmla="*/ 573326 w 9470319"/>
              <a:gd name="connsiteY6" fmla="*/ 2419337 h 2419337"/>
              <a:gd name="connsiteX7" fmla="*/ 8896993 w 9470319"/>
              <a:gd name="connsiteY7" fmla="*/ 2419337 h 2419337"/>
              <a:gd name="connsiteX8" fmla="*/ 9054681 w 9470319"/>
              <a:gd name="connsiteY8" fmla="*/ 2419337 h 2419337"/>
              <a:gd name="connsiteX9" fmla="*/ 9056032 w 9470319"/>
              <a:gd name="connsiteY9" fmla="*/ 1135005 h 2419337"/>
              <a:gd name="connsiteX10" fmla="*/ 9054681 w 9470319"/>
              <a:gd name="connsiteY10" fmla="*/ 0 h 2419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70319" h="2419337">
                <a:moveTo>
                  <a:pt x="9054681" y="0"/>
                </a:moveTo>
                <a:lnTo>
                  <a:pt x="8896993" y="0"/>
                </a:lnTo>
                <a:lnTo>
                  <a:pt x="573326" y="0"/>
                </a:lnTo>
                <a:lnTo>
                  <a:pt x="415638" y="0"/>
                </a:lnTo>
                <a:cubicBezTo>
                  <a:pt x="415188" y="275241"/>
                  <a:pt x="-405800" y="-162212"/>
                  <a:pt x="414287" y="1135005"/>
                </a:cubicBezTo>
                <a:cubicBezTo>
                  <a:pt x="-518422" y="2544751"/>
                  <a:pt x="415188" y="1991226"/>
                  <a:pt x="415638" y="2419337"/>
                </a:cubicBezTo>
                <a:lnTo>
                  <a:pt x="573326" y="2419337"/>
                </a:lnTo>
                <a:lnTo>
                  <a:pt x="8896993" y="2419337"/>
                </a:lnTo>
                <a:lnTo>
                  <a:pt x="9054681" y="2419337"/>
                </a:lnTo>
                <a:cubicBezTo>
                  <a:pt x="9055131" y="1991226"/>
                  <a:pt x="9988741" y="2544751"/>
                  <a:pt x="9056032" y="1135005"/>
                </a:cubicBezTo>
                <a:cubicBezTo>
                  <a:pt x="9876119" y="-162212"/>
                  <a:pt x="9055131" y="275241"/>
                  <a:pt x="9054681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1C37A77D-0C68-4CB1-9791-38C177C8DD1F}"/>
              </a:ext>
            </a:extLst>
          </p:cNvPr>
          <p:cNvGrpSpPr/>
          <p:nvPr/>
        </p:nvGrpSpPr>
        <p:grpSpPr>
          <a:xfrm>
            <a:off x="6096000" y="5254085"/>
            <a:ext cx="5301384" cy="992025"/>
            <a:chOff x="2738290" y="3390799"/>
            <a:chExt cx="9868559" cy="1846660"/>
          </a:xfrm>
        </p:grpSpPr>
        <p:sp>
          <p:nvSpPr>
            <p:cNvPr id="21" name="Persegi Panjang 1">
              <a:extLst>
                <a:ext uri="{FF2B5EF4-FFF2-40B4-BE49-F238E27FC236}">
                  <a16:creationId xmlns="" xmlns:a16="http://schemas.microsoft.com/office/drawing/2014/main" id="{FC201D40-6ACA-45DC-BD11-C41E77E8C5FA}"/>
                </a:ext>
              </a:extLst>
            </p:cNvPr>
            <p:cNvSpPr/>
            <p:nvPr/>
          </p:nvSpPr>
          <p:spPr>
            <a:xfrm>
              <a:off x="3092871" y="3436966"/>
              <a:ext cx="9513978" cy="1754326"/>
            </a:xfrm>
            <a:prstGeom prst="rect">
              <a:avLst/>
            </a:prstGeom>
            <a:solidFill>
              <a:srgbClr val="F1DAD4"/>
            </a:solidFill>
            <a:ln w="38100">
              <a:solidFill>
                <a:srgbClr val="974535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2" name="Rectangle 3">
              <a:extLst>
                <a:ext uri="{FF2B5EF4-FFF2-40B4-BE49-F238E27FC236}">
                  <a16:creationId xmlns="" xmlns:a16="http://schemas.microsoft.com/office/drawing/2014/main" id="{6714A376-D82C-4DF1-BF76-A96A5EDD2EF0}"/>
                </a:ext>
              </a:extLst>
            </p:cNvPr>
            <p:cNvSpPr/>
            <p:nvPr/>
          </p:nvSpPr>
          <p:spPr>
            <a:xfrm>
              <a:off x="3644350" y="3529299"/>
              <a:ext cx="8886410" cy="15469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.Casual.Handwritten.Pen" panose="02000503000000000000" pitchFamily="2" charset="0"/>
                </a:rPr>
                <a:t>.</a:t>
              </a:r>
              <a:r>
                <a:rPr lang="id-ID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.Casual.Handwritten.Pen" panose="02000503000000000000" pitchFamily="2" charset="0"/>
                </a:rPr>
                <a:t>............................................................................................</a:t>
              </a:r>
            </a:p>
            <a:p>
              <a:pPr algn="just"/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.Casual.Handwritten.Pen" panose="02000503000000000000" pitchFamily="2" charset="0"/>
                </a:rPr>
                <a:t>.</a:t>
              </a:r>
              <a:r>
                <a:rPr lang="id-ID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.Casual.Handwritten.Pen" panose="02000503000000000000" pitchFamily="2" charset="0"/>
                </a:rPr>
                <a:t>............................................................................................</a:t>
              </a:r>
              <a:endPara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.Casual.Handwritten.Pen" panose="02000503000000000000" pitchFamily="2" charset="0"/>
              </a:endParaRPr>
            </a:p>
          </p:txBody>
        </p:sp>
        <p:sp>
          <p:nvSpPr>
            <p:cNvPr id="23" name="Persegi Panjang: Sudut Lengkung 2">
              <a:extLst>
                <a:ext uri="{FF2B5EF4-FFF2-40B4-BE49-F238E27FC236}">
                  <a16:creationId xmlns="" xmlns:a16="http://schemas.microsoft.com/office/drawing/2014/main" id="{F32C875B-9F03-4FAD-8352-7EBFF9018B39}"/>
                </a:ext>
              </a:extLst>
            </p:cNvPr>
            <p:cNvSpPr/>
            <p:nvPr/>
          </p:nvSpPr>
          <p:spPr>
            <a:xfrm>
              <a:off x="2738290" y="3390799"/>
              <a:ext cx="659887" cy="1846660"/>
            </a:xfrm>
            <a:prstGeom prst="roundRect">
              <a:avLst>
                <a:gd name="adj" fmla="val 50000"/>
              </a:avLst>
            </a:prstGeom>
            <a:solidFill>
              <a:srgbClr val="97453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25" name="Persegi Panjang 49">
            <a:extLst>
              <a:ext uri="{FF2B5EF4-FFF2-40B4-BE49-F238E27FC236}">
                <a16:creationId xmlns="" xmlns:a16="http://schemas.microsoft.com/office/drawing/2014/main" id="{EA835144-6ECE-45EB-B1E8-52FD726BC07F}"/>
              </a:ext>
            </a:extLst>
          </p:cNvPr>
          <p:cNvSpPr/>
          <p:nvPr/>
        </p:nvSpPr>
        <p:spPr>
          <a:xfrm>
            <a:off x="6577010" y="972317"/>
            <a:ext cx="48528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.Casual.Handwritten.Pen" panose="02000503000000000000" pitchFamily="2" charset="0"/>
              </a:rPr>
              <a:t>............................................................................</a:t>
            </a:r>
          </a:p>
          <a:p>
            <a:pPr algn="ctr"/>
            <a:r>
              <a:rPr lang="id-I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.Casual.Handwritten.Pen" panose="02000503000000000000" pitchFamily="2" charset="0"/>
              </a:rPr>
              <a:t>............................................................................</a:t>
            </a:r>
          </a:p>
          <a:p>
            <a:pPr algn="ctr"/>
            <a:r>
              <a:rPr lang="id-I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.Casual.Handwritten.Pen" panose="02000503000000000000" pitchFamily="2" charset="0"/>
              </a:rPr>
              <a:t>............................................................................</a:t>
            </a:r>
          </a:p>
          <a:p>
            <a:pPr algn="ctr"/>
            <a:r>
              <a:rPr lang="id-I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.Casual.Handwritten.Pen" panose="02000503000000000000" pitchFamily="2" charset="0"/>
              </a:rPr>
              <a:t>............................................................................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39901558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 animBg="1"/>
      <p:bldP spid="13" grpId="0" animBg="1"/>
      <p:bldP spid="14" grpId="0"/>
      <p:bldP spid="15" grpId="0" animBg="1"/>
      <p:bldP spid="20" grpId="0" animBg="1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AD2E535A-951D-4464-8525-B9D7201D1091}"/>
              </a:ext>
            </a:extLst>
          </p:cNvPr>
          <p:cNvSpPr/>
          <p:nvPr/>
        </p:nvSpPr>
        <p:spPr>
          <a:xfrm>
            <a:off x="309083" y="511093"/>
            <a:ext cx="6303368" cy="34477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A5ACB606-FFC3-4120-98E2-AE22C1DA8C5B}"/>
              </a:ext>
            </a:extLst>
          </p:cNvPr>
          <p:cNvSpPr/>
          <p:nvPr/>
        </p:nvSpPr>
        <p:spPr>
          <a:xfrm>
            <a:off x="309083" y="511343"/>
            <a:ext cx="482310" cy="34477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: Rounded Corners 5">
            <a:hlinkClick r:id="rId2" action="ppaction://hlinksldjump"/>
            <a:extLst>
              <a:ext uri="{FF2B5EF4-FFF2-40B4-BE49-F238E27FC236}">
                <a16:creationId xmlns="" xmlns:a16="http://schemas.microsoft.com/office/drawing/2014/main" id="{6BD58561-2F84-4E9F-A37F-3A5888F828EF}"/>
              </a:ext>
            </a:extLst>
          </p:cNvPr>
          <p:cNvSpPr/>
          <p:nvPr/>
        </p:nvSpPr>
        <p:spPr>
          <a:xfrm>
            <a:off x="791392" y="511343"/>
            <a:ext cx="1165859" cy="34477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BAB - 1</a:t>
            </a:r>
          </a:p>
        </p:txBody>
      </p:sp>
      <p:sp>
        <p:nvSpPr>
          <p:cNvPr id="7" name="Rectangle: Rounded Corners 6">
            <a:hlinkClick r:id="rId3" action="ppaction://hlinksldjump"/>
            <a:extLst>
              <a:ext uri="{FF2B5EF4-FFF2-40B4-BE49-F238E27FC236}">
                <a16:creationId xmlns="" xmlns:a16="http://schemas.microsoft.com/office/drawing/2014/main" id="{CC98DAB3-E047-4152-8A12-18746DB5C510}"/>
              </a:ext>
            </a:extLst>
          </p:cNvPr>
          <p:cNvSpPr/>
          <p:nvPr/>
        </p:nvSpPr>
        <p:spPr>
          <a:xfrm>
            <a:off x="1957251" y="511343"/>
            <a:ext cx="1165859" cy="34477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BAB - 2</a:t>
            </a:r>
          </a:p>
        </p:txBody>
      </p:sp>
      <p:sp>
        <p:nvSpPr>
          <p:cNvPr id="8" name="Rectangle: Rounded Corners 7">
            <a:hlinkClick r:id="rId4" action="ppaction://hlinksldjump"/>
            <a:extLst>
              <a:ext uri="{FF2B5EF4-FFF2-40B4-BE49-F238E27FC236}">
                <a16:creationId xmlns="" xmlns:a16="http://schemas.microsoft.com/office/drawing/2014/main" id="{F5FE8276-2E30-4972-9496-39ED69679759}"/>
              </a:ext>
            </a:extLst>
          </p:cNvPr>
          <p:cNvSpPr/>
          <p:nvPr/>
        </p:nvSpPr>
        <p:spPr>
          <a:xfrm>
            <a:off x="3123109" y="511343"/>
            <a:ext cx="1165859" cy="34477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BAB - 3</a:t>
            </a:r>
          </a:p>
        </p:txBody>
      </p:sp>
      <p:sp>
        <p:nvSpPr>
          <p:cNvPr id="9" name="Rectangle: Rounded Corners 8">
            <a:hlinkClick r:id="" action="ppaction://noaction"/>
            <a:extLst>
              <a:ext uri="{FF2B5EF4-FFF2-40B4-BE49-F238E27FC236}">
                <a16:creationId xmlns="" xmlns:a16="http://schemas.microsoft.com/office/drawing/2014/main" id="{CA10625F-1D09-4F97-9EE5-EC0AE1D41A56}"/>
              </a:ext>
            </a:extLst>
          </p:cNvPr>
          <p:cNvSpPr/>
          <p:nvPr/>
        </p:nvSpPr>
        <p:spPr>
          <a:xfrm>
            <a:off x="4284851" y="511343"/>
            <a:ext cx="1165859" cy="344774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BAB - 4</a:t>
            </a:r>
          </a:p>
        </p:txBody>
      </p:sp>
      <p:sp>
        <p:nvSpPr>
          <p:cNvPr id="10" name="Rectangle: Rounded Corners 9">
            <a:hlinkClick r:id="" action="ppaction://noaction"/>
            <a:extLst>
              <a:ext uri="{FF2B5EF4-FFF2-40B4-BE49-F238E27FC236}">
                <a16:creationId xmlns="" xmlns:a16="http://schemas.microsoft.com/office/drawing/2014/main" id="{9FE700C5-3DA2-4EA0-8AED-87DCD7BB7677}"/>
              </a:ext>
            </a:extLst>
          </p:cNvPr>
          <p:cNvSpPr/>
          <p:nvPr/>
        </p:nvSpPr>
        <p:spPr>
          <a:xfrm>
            <a:off x="5446592" y="511343"/>
            <a:ext cx="1165859" cy="34477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BAB - 5</a:t>
            </a:r>
          </a:p>
        </p:txBody>
      </p:sp>
      <p:pic>
        <p:nvPicPr>
          <p:cNvPr id="11" name="Graphic 10" descr="Home">
            <a:hlinkClick r:id="rId5" action="ppaction://hlinksldjump"/>
            <a:extLst>
              <a:ext uri="{FF2B5EF4-FFF2-40B4-BE49-F238E27FC236}">
                <a16:creationId xmlns="" xmlns:a16="http://schemas.microsoft.com/office/drawing/2014/main" id="{A2D50BAB-E647-4973-AE42-FFA2621E7E0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7851" y="511343"/>
            <a:ext cx="344774" cy="344774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A0B7A077-3F96-4C5A-8B42-91B032740C59}"/>
              </a:ext>
            </a:extLst>
          </p:cNvPr>
          <p:cNvSpPr/>
          <p:nvPr/>
        </p:nvSpPr>
        <p:spPr>
          <a:xfrm>
            <a:off x="309083" y="1088571"/>
            <a:ext cx="11578117" cy="5602515"/>
          </a:xfrm>
          <a:prstGeom prst="roundRect">
            <a:avLst>
              <a:gd name="adj" fmla="val 423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VV</a:t>
            </a:r>
            <a:endParaRPr lang="id-ID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2E936B43-66CC-44A5-A258-BC31700DB731}"/>
              </a:ext>
            </a:extLst>
          </p:cNvPr>
          <p:cNvSpPr/>
          <p:nvPr/>
        </p:nvSpPr>
        <p:spPr>
          <a:xfrm>
            <a:off x="435907" y="1146376"/>
            <a:ext cx="3848944" cy="363109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HASIL PENELITIAN DAN PEMBAHASAN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6CB46E13-2F68-4CBF-B8ED-8F33CCD2EFCC}"/>
              </a:ext>
            </a:extLst>
          </p:cNvPr>
          <p:cNvCxnSpPr/>
          <p:nvPr/>
        </p:nvCxnSpPr>
        <p:spPr>
          <a:xfrm>
            <a:off x="309083" y="1567541"/>
            <a:ext cx="1157811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Oval 14">
            <a:hlinkClick r:id="rId10" action="ppaction://hlinksldjump"/>
            <a:extLst>
              <a:ext uri="{FF2B5EF4-FFF2-40B4-BE49-F238E27FC236}">
                <a16:creationId xmlns="" xmlns:a16="http://schemas.microsoft.com/office/drawing/2014/main" id="{579CD312-7BF5-4EE2-9D9E-173219999D50}"/>
              </a:ext>
            </a:extLst>
          </p:cNvPr>
          <p:cNvSpPr/>
          <p:nvPr/>
        </p:nvSpPr>
        <p:spPr>
          <a:xfrm>
            <a:off x="11411319" y="1155543"/>
            <a:ext cx="344774" cy="344774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Oval 15">
            <a:hlinkClick r:id="rId11" action="ppaction://hlinksldjump"/>
            <a:extLst>
              <a:ext uri="{FF2B5EF4-FFF2-40B4-BE49-F238E27FC236}">
                <a16:creationId xmlns="" xmlns:a16="http://schemas.microsoft.com/office/drawing/2014/main" id="{52AC7564-FB77-4E3B-B516-CF7F2312E3EC}"/>
              </a:ext>
            </a:extLst>
          </p:cNvPr>
          <p:cNvSpPr/>
          <p:nvPr/>
        </p:nvSpPr>
        <p:spPr>
          <a:xfrm>
            <a:off x="11066545" y="1155543"/>
            <a:ext cx="344774" cy="34477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Oval 16">
            <a:hlinkClick r:id="rId10" action="ppaction://hlinksldjump"/>
            <a:extLst>
              <a:ext uri="{FF2B5EF4-FFF2-40B4-BE49-F238E27FC236}">
                <a16:creationId xmlns="" xmlns:a16="http://schemas.microsoft.com/office/drawing/2014/main" id="{C6293396-516A-4BB3-81FA-74DC21B95945}"/>
              </a:ext>
            </a:extLst>
          </p:cNvPr>
          <p:cNvSpPr/>
          <p:nvPr/>
        </p:nvSpPr>
        <p:spPr>
          <a:xfrm>
            <a:off x="10712132" y="1155543"/>
            <a:ext cx="344774" cy="34477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Oval 17">
            <a:hlinkClick r:id="rId12" action="ppaction://hlinksldjump"/>
            <a:extLst>
              <a:ext uri="{FF2B5EF4-FFF2-40B4-BE49-F238E27FC236}">
                <a16:creationId xmlns="" xmlns:a16="http://schemas.microsoft.com/office/drawing/2014/main" id="{7F2D7F04-3FA3-4106-97A5-963D83C3D592}"/>
              </a:ext>
            </a:extLst>
          </p:cNvPr>
          <p:cNvSpPr/>
          <p:nvPr/>
        </p:nvSpPr>
        <p:spPr>
          <a:xfrm>
            <a:off x="10362539" y="1155543"/>
            <a:ext cx="344774" cy="34477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Oval 18">
            <a:hlinkClick r:id="rId13" action="ppaction://hlinksldjump"/>
            <a:extLst>
              <a:ext uri="{FF2B5EF4-FFF2-40B4-BE49-F238E27FC236}">
                <a16:creationId xmlns="" xmlns:a16="http://schemas.microsoft.com/office/drawing/2014/main" id="{32F0A707-7E1B-4EF2-9666-BD216B0D39EC}"/>
              </a:ext>
            </a:extLst>
          </p:cNvPr>
          <p:cNvSpPr/>
          <p:nvPr/>
        </p:nvSpPr>
        <p:spPr>
          <a:xfrm>
            <a:off x="10013057" y="1155543"/>
            <a:ext cx="344774" cy="34477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Oval 19">
            <a:hlinkClick r:id="rId2" action="ppaction://hlinksldjump"/>
            <a:extLst>
              <a:ext uri="{FF2B5EF4-FFF2-40B4-BE49-F238E27FC236}">
                <a16:creationId xmlns="" xmlns:a16="http://schemas.microsoft.com/office/drawing/2014/main" id="{E43119F8-2ADF-4182-AF5F-BD272F220925}"/>
              </a:ext>
            </a:extLst>
          </p:cNvPr>
          <p:cNvSpPr/>
          <p:nvPr/>
        </p:nvSpPr>
        <p:spPr>
          <a:xfrm>
            <a:off x="9652686" y="1155543"/>
            <a:ext cx="344774" cy="344774"/>
          </a:xfrm>
          <a:prstGeom prst="ellipse">
            <a:avLst/>
          </a:prstGeom>
          <a:solidFill>
            <a:srgbClr val="C59EE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B2982447-3F5C-4BB3-98AF-8998CC6C1050}"/>
              </a:ext>
            </a:extLst>
          </p:cNvPr>
          <p:cNvSpPr/>
          <p:nvPr/>
        </p:nvSpPr>
        <p:spPr>
          <a:xfrm>
            <a:off x="4629625" y="1146376"/>
            <a:ext cx="4528457" cy="363109"/>
          </a:xfrm>
          <a:prstGeom prst="roundRect">
            <a:avLst>
              <a:gd name="adj" fmla="val 50000"/>
            </a:avLst>
          </a:prstGeom>
          <a:solidFill>
            <a:srgbClr val="C59EE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 OPTIMUM</a:t>
            </a:r>
            <a:endParaRPr lang="id-ID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5986748"/>
              </p:ext>
            </p:extLst>
          </p:nvPr>
        </p:nvGraphicFramePr>
        <p:xfrm>
          <a:off x="546122" y="1727038"/>
          <a:ext cx="3738729" cy="2070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pic>
        <p:nvPicPr>
          <p:cNvPr id="23" name="Picture 2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810" y="1727038"/>
            <a:ext cx="3502442" cy="453144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867" y="1727038"/>
            <a:ext cx="3343673" cy="43260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16" b="36435"/>
          <a:stretch/>
        </p:blipFill>
        <p:spPr>
          <a:xfrm>
            <a:off x="2842858" y="5315513"/>
            <a:ext cx="1786767" cy="985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837" y="5130778"/>
            <a:ext cx="1786767" cy="13400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3" t="32287" b="4824"/>
          <a:stretch/>
        </p:blipFill>
        <p:spPr>
          <a:xfrm>
            <a:off x="7245478" y="5251118"/>
            <a:ext cx="2159548" cy="111386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1" b="-1"/>
          <a:stretch/>
        </p:blipFill>
        <p:spPr>
          <a:xfrm>
            <a:off x="9781715" y="5144947"/>
            <a:ext cx="1851196" cy="132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8358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AD2E535A-951D-4464-8525-B9D7201D1091}"/>
              </a:ext>
            </a:extLst>
          </p:cNvPr>
          <p:cNvSpPr/>
          <p:nvPr/>
        </p:nvSpPr>
        <p:spPr>
          <a:xfrm>
            <a:off x="309083" y="511093"/>
            <a:ext cx="6303368" cy="34477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A5ACB606-FFC3-4120-98E2-AE22C1DA8C5B}"/>
              </a:ext>
            </a:extLst>
          </p:cNvPr>
          <p:cNvSpPr/>
          <p:nvPr/>
        </p:nvSpPr>
        <p:spPr>
          <a:xfrm>
            <a:off x="309083" y="511343"/>
            <a:ext cx="482310" cy="34477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: Rounded Corners 5">
            <a:hlinkClick r:id="rId2" action="ppaction://hlinksldjump"/>
            <a:extLst>
              <a:ext uri="{FF2B5EF4-FFF2-40B4-BE49-F238E27FC236}">
                <a16:creationId xmlns="" xmlns:a16="http://schemas.microsoft.com/office/drawing/2014/main" id="{6BD58561-2F84-4E9F-A37F-3A5888F828EF}"/>
              </a:ext>
            </a:extLst>
          </p:cNvPr>
          <p:cNvSpPr/>
          <p:nvPr/>
        </p:nvSpPr>
        <p:spPr>
          <a:xfrm>
            <a:off x="791392" y="511343"/>
            <a:ext cx="1165859" cy="34477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BAB - 1</a:t>
            </a:r>
          </a:p>
        </p:txBody>
      </p:sp>
      <p:sp>
        <p:nvSpPr>
          <p:cNvPr id="7" name="Rectangle: Rounded Corners 6">
            <a:hlinkClick r:id="rId3" action="ppaction://hlinksldjump"/>
            <a:extLst>
              <a:ext uri="{FF2B5EF4-FFF2-40B4-BE49-F238E27FC236}">
                <a16:creationId xmlns="" xmlns:a16="http://schemas.microsoft.com/office/drawing/2014/main" id="{CC98DAB3-E047-4152-8A12-18746DB5C510}"/>
              </a:ext>
            </a:extLst>
          </p:cNvPr>
          <p:cNvSpPr/>
          <p:nvPr/>
        </p:nvSpPr>
        <p:spPr>
          <a:xfrm>
            <a:off x="1957251" y="511343"/>
            <a:ext cx="1165859" cy="34477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BAB - 2</a:t>
            </a:r>
          </a:p>
        </p:txBody>
      </p:sp>
      <p:sp>
        <p:nvSpPr>
          <p:cNvPr id="8" name="Rectangle: Rounded Corners 7">
            <a:hlinkClick r:id="rId4" action="ppaction://hlinksldjump"/>
            <a:extLst>
              <a:ext uri="{FF2B5EF4-FFF2-40B4-BE49-F238E27FC236}">
                <a16:creationId xmlns="" xmlns:a16="http://schemas.microsoft.com/office/drawing/2014/main" id="{F5FE8276-2E30-4972-9496-39ED69679759}"/>
              </a:ext>
            </a:extLst>
          </p:cNvPr>
          <p:cNvSpPr/>
          <p:nvPr/>
        </p:nvSpPr>
        <p:spPr>
          <a:xfrm>
            <a:off x="3123109" y="511343"/>
            <a:ext cx="1165859" cy="34477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BAB - 3</a:t>
            </a:r>
          </a:p>
        </p:txBody>
      </p:sp>
      <p:sp>
        <p:nvSpPr>
          <p:cNvPr id="9" name="Rectangle: Rounded Corners 8">
            <a:hlinkClick r:id="" action="ppaction://noaction"/>
            <a:extLst>
              <a:ext uri="{FF2B5EF4-FFF2-40B4-BE49-F238E27FC236}">
                <a16:creationId xmlns="" xmlns:a16="http://schemas.microsoft.com/office/drawing/2014/main" id="{CA10625F-1D09-4F97-9EE5-EC0AE1D41A56}"/>
              </a:ext>
            </a:extLst>
          </p:cNvPr>
          <p:cNvSpPr/>
          <p:nvPr/>
        </p:nvSpPr>
        <p:spPr>
          <a:xfrm>
            <a:off x="4284851" y="511343"/>
            <a:ext cx="1165859" cy="344774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BAB - 4</a:t>
            </a:r>
          </a:p>
        </p:txBody>
      </p:sp>
      <p:sp>
        <p:nvSpPr>
          <p:cNvPr id="10" name="Rectangle: Rounded Corners 9">
            <a:hlinkClick r:id="" action="ppaction://noaction"/>
            <a:extLst>
              <a:ext uri="{FF2B5EF4-FFF2-40B4-BE49-F238E27FC236}">
                <a16:creationId xmlns="" xmlns:a16="http://schemas.microsoft.com/office/drawing/2014/main" id="{9FE700C5-3DA2-4EA0-8AED-87DCD7BB7677}"/>
              </a:ext>
            </a:extLst>
          </p:cNvPr>
          <p:cNvSpPr/>
          <p:nvPr/>
        </p:nvSpPr>
        <p:spPr>
          <a:xfrm>
            <a:off x="5446592" y="511343"/>
            <a:ext cx="1165859" cy="34477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BAB - 5</a:t>
            </a:r>
          </a:p>
        </p:txBody>
      </p:sp>
      <p:pic>
        <p:nvPicPr>
          <p:cNvPr id="11" name="Graphic 10" descr="Home">
            <a:hlinkClick r:id="rId5" action="ppaction://hlinksldjump"/>
            <a:extLst>
              <a:ext uri="{FF2B5EF4-FFF2-40B4-BE49-F238E27FC236}">
                <a16:creationId xmlns="" xmlns:a16="http://schemas.microsoft.com/office/drawing/2014/main" id="{A2D50BAB-E647-4973-AE42-FFA2621E7E0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7851" y="511343"/>
            <a:ext cx="344774" cy="344774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A0B7A077-3F96-4C5A-8B42-91B032740C59}"/>
              </a:ext>
            </a:extLst>
          </p:cNvPr>
          <p:cNvSpPr/>
          <p:nvPr/>
        </p:nvSpPr>
        <p:spPr>
          <a:xfrm>
            <a:off x="309083" y="1088571"/>
            <a:ext cx="11578117" cy="5602515"/>
          </a:xfrm>
          <a:prstGeom prst="roundRect">
            <a:avLst>
              <a:gd name="adj" fmla="val 423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2E936B43-66CC-44A5-A258-BC31700DB731}"/>
              </a:ext>
            </a:extLst>
          </p:cNvPr>
          <p:cNvSpPr/>
          <p:nvPr/>
        </p:nvSpPr>
        <p:spPr>
          <a:xfrm>
            <a:off x="435907" y="1146376"/>
            <a:ext cx="3848944" cy="363109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HASIL PENELITIAN DAN PEMBAHASAN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6CB46E13-2F68-4CBF-B8ED-8F33CCD2EFCC}"/>
              </a:ext>
            </a:extLst>
          </p:cNvPr>
          <p:cNvCxnSpPr/>
          <p:nvPr/>
        </p:nvCxnSpPr>
        <p:spPr>
          <a:xfrm>
            <a:off x="309083" y="1567541"/>
            <a:ext cx="1157811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Oval 14">
            <a:hlinkClick r:id="rId10" action="ppaction://hlinksldjump"/>
            <a:extLst>
              <a:ext uri="{FF2B5EF4-FFF2-40B4-BE49-F238E27FC236}">
                <a16:creationId xmlns="" xmlns:a16="http://schemas.microsoft.com/office/drawing/2014/main" id="{579CD312-7BF5-4EE2-9D9E-173219999D50}"/>
              </a:ext>
            </a:extLst>
          </p:cNvPr>
          <p:cNvSpPr/>
          <p:nvPr/>
        </p:nvSpPr>
        <p:spPr>
          <a:xfrm>
            <a:off x="11411319" y="1155543"/>
            <a:ext cx="344774" cy="344774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Oval 15">
            <a:hlinkClick r:id="rId11" action="ppaction://hlinksldjump"/>
            <a:extLst>
              <a:ext uri="{FF2B5EF4-FFF2-40B4-BE49-F238E27FC236}">
                <a16:creationId xmlns="" xmlns:a16="http://schemas.microsoft.com/office/drawing/2014/main" id="{52AC7564-FB77-4E3B-B516-CF7F2312E3EC}"/>
              </a:ext>
            </a:extLst>
          </p:cNvPr>
          <p:cNvSpPr/>
          <p:nvPr/>
        </p:nvSpPr>
        <p:spPr>
          <a:xfrm>
            <a:off x="11066545" y="1155543"/>
            <a:ext cx="344774" cy="34477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Oval 16">
            <a:hlinkClick r:id="rId10" action="ppaction://hlinksldjump"/>
            <a:extLst>
              <a:ext uri="{FF2B5EF4-FFF2-40B4-BE49-F238E27FC236}">
                <a16:creationId xmlns="" xmlns:a16="http://schemas.microsoft.com/office/drawing/2014/main" id="{C6293396-516A-4BB3-81FA-74DC21B95945}"/>
              </a:ext>
            </a:extLst>
          </p:cNvPr>
          <p:cNvSpPr/>
          <p:nvPr/>
        </p:nvSpPr>
        <p:spPr>
          <a:xfrm>
            <a:off x="10712132" y="1155543"/>
            <a:ext cx="344774" cy="34477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Oval 17">
            <a:hlinkClick r:id="rId12" action="ppaction://hlinksldjump"/>
            <a:extLst>
              <a:ext uri="{FF2B5EF4-FFF2-40B4-BE49-F238E27FC236}">
                <a16:creationId xmlns="" xmlns:a16="http://schemas.microsoft.com/office/drawing/2014/main" id="{7F2D7F04-3FA3-4106-97A5-963D83C3D592}"/>
              </a:ext>
            </a:extLst>
          </p:cNvPr>
          <p:cNvSpPr/>
          <p:nvPr/>
        </p:nvSpPr>
        <p:spPr>
          <a:xfrm>
            <a:off x="10362539" y="1155543"/>
            <a:ext cx="344774" cy="34477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Oval 18">
            <a:hlinkClick r:id="rId13" action="ppaction://hlinksldjump"/>
            <a:extLst>
              <a:ext uri="{FF2B5EF4-FFF2-40B4-BE49-F238E27FC236}">
                <a16:creationId xmlns="" xmlns:a16="http://schemas.microsoft.com/office/drawing/2014/main" id="{32F0A707-7E1B-4EF2-9666-BD216B0D39EC}"/>
              </a:ext>
            </a:extLst>
          </p:cNvPr>
          <p:cNvSpPr/>
          <p:nvPr/>
        </p:nvSpPr>
        <p:spPr>
          <a:xfrm>
            <a:off x="10013057" y="1155543"/>
            <a:ext cx="344774" cy="34477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Oval 19">
            <a:hlinkClick r:id="rId2" action="ppaction://hlinksldjump"/>
            <a:extLst>
              <a:ext uri="{FF2B5EF4-FFF2-40B4-BE49-F238E27FC236}">
                <a16:creationId xmlns="" xmlns:a16="http://schemas.microsoft.com/office/drawing/2014/main" id="{E43119F8-2ADF-4182-AF5F-BD272F220925}"/>
              </a:ext>
            </a:extLst>
          </p:cNvPr>
          <p:cNvSpPr/>
          <p:nvPr/>
        </p:nvSpPr>
        <p:spPr>
          <a:xfrm>
            <a:off x="9652686" y="1155543"/>
            <a:ext cx="344774" cy="344774"/>
          </a:xfrm>
          <a:prstGeom prst="ellipse">
            <a:avLst/>
          </a:prstGeom>
          <a:solidFill>
            <a:srgbClr val="C59EE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B2982447-3F5C-4BB3-98AF-8998CC6C1050}"/>
              </a:ext>
            </a:extLst>
          </p:cNvPr>
          <p:cNvSpPr/>
          <p:nvPr/>
        </p:nvSpPr>
        <p:spPr>
          <a:xfrm>
            <a:off x="4629625" y="1146376"/>
            <a:ext cx="4528457" cy="363109"/>
          </a:xfrm>
          <a:prstGeom prst="roundRect">
            <a:avLst>
              <a:gd name="adj" fmla="val 50000"/>
            </a:avLst>
          </a:prstGeom>
          <a:solidFill>
            <a:srgbClr val="C59EE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WAKTU OPTIMUM</a:t>
            </a:r>
            <a:endParaRPr lang="id-ID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9576400"/>
              </p:ext>
            </p:extLst>
          </p:nvPr>
        </p:nvGraphicFramePr>
        <p:xfrm>
          <a:off x="377852" y="1722088"/>
          <a:ext cx="4371263" cy="1806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pic>
        <p:nvPicPr>
          <p:cNvPr id="23" name="Picture 2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115" y="1722088"/>
            <a:ext cx="3572124" cy="457131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513" y="1668563"/>
            <a:ext cx="3365127" cy="435452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332" y="5160372"/>
            <a:ext cx="1440000" cy="1080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927" y="5146967"/>
            <a:ext cx="1440000" cy="10800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523" y="5213408"/>
            <a:ext cx="1440000" cy="107999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969" y="5104110"/>
            <a:ext cx="1440000" cy="1080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470" y="5146967"/>
            <a:ext cx="1440000" cy="10800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805" y="5109553"/>
            <a:ext cx="1440000" cy="108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1174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AD2E535A-951D-4464-8525-B9D7201D1091}"/>
              </a:ext>
            </a:extLst>
          </p:cNvPr>
          <p:cNvSpPr/>
          <p:nvPr/>
        </p:nvSpPr>
        <p:spPr>
          <a:xfrm>
            <a:off x="309083" y="511093"/>
            <a:ext cx="6303368" cy="34477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A5ACB606-FFC3-4120-98E2-AE22C1DA8C5B}"/>
              </a:ext>
            </a:extLst>
          </p:cNvPr>
          <p:cNvSpPr/>
          <p:nvPr/>
        </p:nvSpPr>
        <p:spPr>
          <a:xfrm>
            <a:off x="309083" y="511343"/>
            <a:ext cx="482310" cy="34477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: Rounded Corners 5">
            <a:hlinkClick r:id="rId2" action="ppaction://hlinksldjump"/>
            <a:extLst>
              <a:ext uri="{FF2B5EF4-FFF2-40B4-BE49-F238E27FC236}">
                <a16:creationId xmlns="" xmlns:a16="http://schemas.microsoft.com/office/drawing/2014/main" id="{6BD58561-2F84-4E9F-A37F-3A5888F828EF}"/>
              </a:ext>
            </a:extLst>
          </p:cNvPr>
          <p:cNvSpPr/>
          <p:nvPr/>
        </p:nvSpPr>
        <p:spPr>
          <a:xfrm>
            <a:off x="791392" y="511343"/>
            <a:ext cx="1165859" cy="34477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BAB - 1</a:t>
            </a:r>
          </a:p>
        </p:txBody>
      </p:sp>
      <p:sp>
        <p:nvSpPr>
          <p:cNvPr id="7" name="Rectangle: Rounded Corners 6">
            <a:hlinkClick r:id="rId3" action="ppaction://hlinksldjump"/>
            <a:extLst>
              <a:ext uri="{FF2B5EF4-FFF2-40B4-BE49-F238E27FC236}">
                <a16:creationId xmlns="" xmlns:a16="http://schemas.microsoft.com/office/drawing/2014/main" id="{CC98DAB3-E047-4152-8A12-18746DB5C510}"/>
              </a:ext>
            </a:extLst>
          </p:cNvPr>
          <p:cNvSpPr/>
          <p:nvPr/>
        </p:nvSpPr>
        <p:spPr>
          <a:xfrm>
            <a:off x="1957251" y="511343"/>
            <a:ext cx="1165859" cy="34477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BAB - 2</a:t>
            </a:r>
          </a:p>
        </p:txBody>
      </p:sp>
      <p:sp>
        <p:nvSpPr>
          <p:cNvPr id="8" name="Rectangle: Rounded Corners 7">
            <a:hlinkClick r:id="rId4" action="ppaction://hlinksldjump"/>
            <a:extLst>
              <a:ext uri="{FF2B5EF4-FFF2-40B4-BE49-F238E27FC236}">
                <a16:creationId xmlns="" xmlns:a16="http://schemas.microsoft.com/office/drawing/2014/main" id="{F5FE8276-2E30-4972-9496-39ED69679759}"/>
              </a:ext>
            </a:extLst>
          </p:cNvPr>
          <p:cNvSpPr/>
          <p:nvPr/>
        </p:nvSpPr>
        <p:spPr>
          <a:xfrm>
            <a:off x="3123109" y="511343"/>
            <a:ext cx="1165859" cy="34477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BAB - 3</a:t>
            </a:r>
          </a:p>
        </p:txBody>
      </p:sp>
      <p:sp>
        <p:nvSpPr>
          <p:cNvPr id="9" name="Rectangle: Rounded Corners 8">
            <a:hlinkClick r:id="" action="ppaction://noaction"/>
            <a:extLst>
              <a:ext uri="{FF2B5EF4-FFF2-40B4-BE49-F238E27FC236}">
                <a16:creationId xmlns="" xmlns:a16="http://schemas.microsoft.com/office/drawing/2014/main" id="{CA10625F-1D09-4F97-9EE5-EC0AE1D41A56}"/>
              </a:ext>
            </a:extLst>
          </p:cNvPr>
          <p:cNvSpPr/>
          <p:nvPr/>
        </p:nvSpPr>
        <p:spPr>
          <a:xfrm>
            <a:off x="4284851" y="511343"/>
            <a:ext cx="1165859" cy="344774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BAB - 4</a:t>
            </a:r>
          </a:p>
        </p:txBody>
      </p:sp>
      <p:sp>
        <p:nvSpPr>
          <p:cNvPr id="10" name="Rectangle: Rounded Corners 9">
            <a:hlinkClick r:id="" action="ppaction://noaction"/>
            <a:extLst>
              <a:ext uri="{FF2B5EF4-FFF2-40B4-BE49-F238E27FC236}">
                <a16:creationId xmlns="" xmlns:a16="http://schemas.microsoft.com/office/drawing/2014/main" id="{9FE700C5-3DA2-4EA0-8AED-87DCD7BB7677}"/>
              </a:ext>
            </a:extLst>
          </p:cNvPr>
          <p:cNvSpPr/>
          <p:nvPr/>
        </p:nvSpPr>
        <p:spPr>
          <a:xfrm>
            <a:off x="5446592" y="511343"/>
            <a:ext cx="1165859" cy="34477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BAB - 5</a:t>
            </a:r>
          </a:p>
        </p:txBody>
      </p:sp>
      <p:pic>
        <p:nvPicPr>
          <p:cNvPr id="11" name="Graphic 10" descr="Home">
            <a:hlinkClick r:id="rId5" action="ppaction://hlinksldjump"/>
            <a:extLst>
              <a:ext uri="{FF2B5EF4-FFF2-40B4-BE49-F238E27FC236}">
                <a16:creationId xmlns="" xmlns:a16="http://schemas.microsoft.com/office/drawing/2014/main" id="{A2D50BAB-E647-4973-AE42-FFA2621E7E0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7851" y="511343"/>
            <a:ext cx="344774" cy="344774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A0B7A077-3F96-4C5A-8B42-91B032740C59}"/>
              </a:ext>
            </a:extLst>
          </p:cNvPr>
          <p:cNvSpPr/>
          <p:nvPr/>
        </p:nvSpPr>
        <p:spPr>
          <a:xfrm>
            <a:off x="309083" y="1088571"/>
            <a:ext cx="11578117" cy="5602515"/>
          </a:xfrm>
          <a:prstGeom prst="roundRect">
            <a:avLst>
              <a:gd name="adj" fmla="val 423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2E936B43-66CC-44A5-A258-BC31700DB731}"/>
              </a:ext>
            </a:extLst>
          </p:cNvPr>
          <p:cNvSpPr/>
          <p:nvPr/>
        </p:nvSpPr>
        <p:spPr>
          <a:xfrm>
            <a:off x="435907" y="1146376"/>
            <a:ext cx="3848944" cy="363109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HASIL PENELITIAN DAN PEMBAHASAN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6CB46E13-2F68-4CBF-B8ED-8F33CCD2EFCC}"/>
              </a:ext>
            </a:extLst>
          </p:cNvPr>
          <p:cNvCxnSpPr/>
          <p:nvPr/>
        </p:nvCxnSpPr>
        <p:spPr>
          <a:xfrm>
            <a:off x="309083" y="1567541"/>
            <a:ext cx="1157811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Oval 14">
            <a:hlinkClick r:id="rId10" action="ppaction://hlinksldjump"/>
            <a:extLst>
              <a:ext uri="{FF2B5EF4-FFF2-40B4-BE49-F238E27FC236}">
                <a16:creationId xmlns="" xmlns:a16="http://schemas.microsoft.com/office/drawing/2014/main" id="{579CD312-7BF5-4EE2-9D9E-173219999D50}"/>
              </a:ext>
            </a:extLst>
          </p:cNvPr>
          <p:cNvSpPr/>
          <p:nvPr/>
        </p:nvSpPr>
        <p:spPr>
          <a:xfrm>
            <a:off x="11411319" y="1155543"/>
            <a:ext cx="344774" cy="344774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Oval 15">
            <a:hlinkClick r:id="rId11" action="ppaction://hlinksldjump"/>
            <a:extLst>
              <a:ext uri="{FF2B5EF4-FFF2-40B4-BE49-F238E27FC236}">
                <a16:creationId xmlns="" xmlns:a16="http://schemas.microsoft.com/office/drawing/2014/main" id="{52AC7564-FB77-4E3B-B516-CF7F2312E3EC}"/>
              </a:ext>
            </a:extLst>
          </p:cNvPr>
          <p:cNvSpPr/>
          <p:nvPr/>
        </p:nvSpPr>
        <p:spPr>
          <a:xfrm>
            <a:off x="11066545" y="1155543"/>
            <a:ext cx="344774" cy="34477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Oval 16">
            <a:hlinkClick r:id="rId10" action="ppaction://hlinksldjump"/>
            <a:extLst>
              <a:ext uri="{FF2B5EF4-FFF2-40B4-BE49-F238E27FC236}">
                <a16:creationId xmlns="" xmlns:a16="http://schemas.microsoft.com/office/drawing/2014/main" id="{C6293396-516A-4BB3-81FA-74DC21B95945}"/>
              </a:ext>
            </a:extLst>
          </p:cNvPr>
          <p:cNvSpPr/>
          <p:nvPr/>
        </p:nvSpPr>
        <p:spPr>
          <a:xfrm>
            <a:off x="10712132" y="1155543"/>
            <a:ext cx="344774" cy="34477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Oval 17">
            <a:hlinkClick r:id="rId12" action="ppaction://hlinksldjump"/>
            <a:extLst>
              <a:ext uri="{FF2B5EF4-FFF2-40B4-BE49-F238E27FC236}">
                <a16:creationId xmlns="" xmlns:a16="http://schemas.microsoft.com/office/drawing/2014/main" id="{7F2D7F04-3FA3-4106-97A5-963D83C3D592}"/>
              </a:ext>
            </a:extLst>
          </p:cNvPr>
          <p:cNvSpPr/>
          <p:nvPr/>
        </p:nvSpPr>
        <p:spPr>
          <a:xfrm>
            <a:off x="10362539" y="1155543"/>
            <a:ext cx="344774" cy="34477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Oval 18">
            <a:hlinkClick r:id="rId13" action="ppaction://hlinksldjump"/>
            <a:extLst>
              <a:ext uri="{FF2B5EF4-FFF2-40B4-BE49-F238E27FC236}">
                <a16:creationId xmlns="" xmlns:a16="http://schemas.microsoft.com/office/drawing/2014/main" id="{32F0A707-7E1B-4EF2-9666-BD216B0D39EC}"/>
              </a:ext>
            </a:extLst>
          </p:cNvPr>
          <p:cNvSpPr/>
          <p:nvPr/>
        </p:nvSpPr>
        <p:spPr>
          <a:xfrm>
            <a:off x="10013057" y="1155543"/>
            <a:ext cx="344774" cy="34477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Oval 19">
            <a:hlinkClick r:id="rId2" action="ppaction://hlinksldjump"/>
            <a:extLst>
              <a:ext uri="{FF2B5EF4-FFF2-40B4-BE49-F238E27FC236}">
                <a16:creationId xmlns="" xmlns:a16="http://schemas.microsoft.com/office/drawing/2014/main" id="{E43119F8-2ADF-4182-AF5F-BD272F220925}"/>
              </a:ext>
            </a:extLst>
          </p:cNvPr>
          <p:cNvSpPr/>
          <p:nvPr/>
        </p:nvSpPr>
        <p:spPr>
          <a:xfrm>
            <a:off x="9652686" y="1155543"/>
            <a:ext cx="344774" cy="344774"/>
          </a:xfrm>
          <a:prstGeom prst="ellipse">
            <a:avLst/>
          </a:prstGeom>
          <a:solidFill>
            <a:srgbClr val="C59EE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B2982447-3F5C-4BB3-98AF-8998CC6C1050}"/>
              </a:ext>
            </a:extLst>
          </p:cNvPr>
          <p:cNvSpPr/>
          <p:nvPr/>
        </p:nvSpPr>
        <p:spPr>
          <a:xfrm>
            <a:off x="4629625" y="1146376"/>
            <a:ext cx="4528457" cy="363109"/>
          </a:xfrm>
          <a:prstGeom prst="roundRect">
            <a:avLst>
              <a:gd name="adj" fmla="val 50000"/>
            </a:avLst>
          </a:prstGeom>
          <a:solidFill>
            <a:srgbClr val="C59EE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BERAT OPTIMUM</a:t>
            </a:r>
            <a:endParaRPr lang="id-ID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5050806"/>
              </p:ext>
            </p:extLst>
          </p:nvPr>
        </p:nvGraphicFramePr>
        <p:xfrm>
          <a:off x="435907" y="1700011"/>
          <a:ext cx="3848944" cy="1751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pic>
        <p:nvPicPr>
          <p:cNvPr id="23" name="Picture 2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996" y="1712650"/>
            <a:ext cx="3600000" cy="467687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306" y="1715099"/>
            <a:ext cx="3600000" cy="46744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228" y="5272795"/>
            <a:ext cx="1440000" cy="1080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988" y="5231958"/>
            <a:ext cx="1440000" cy="1080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968" y="5216710"/>
            <a:ext cx="1440000" cy="1080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184" y="5216710"/>
            <a:ext cx="1440000" cy="1080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073" y="5231958"/>
            <a:ext cx="1440000" cy="10800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289" y="5238470"/>
            <a:ext cx="144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5245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AD2E535A-951D-4464-8525-B9D7201D1091}"/>
              </a:ext>
            </a:extLst>
          </p:cNvPr>
          <p:cNvSpPr/>
          <p:nvPr/>
        </p:nvSpPr>
        <p:spPr>
          <a:xfrm>
            <a:off x="309083" y="511093"/>
            <a:ext cx="6303368" cy="34477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A5ACB606-FFC3-4120-98E2-AE22C1DA8C5B}"/>
              </a:ext>
            </a:extLst>
          </p:cNvPr>
          <p:cNvSpPr/>
          <p:nvPr/>
        </p:nvSpPr>
        <p:spPr>
          <a:xfrm>
            <a:off x="309083" y="511343"/>
            <a:ext cx="482310" cy="34477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: Rounded Corners 5">
            <a:hlinkClick r:id="rId2" action="ppaction://hlinksldjump"/>
            <a:extLst>
              <a:ext uri="{FF2B5EF4-FFF2-40B4-BE49-F238E27FC236}">
                <a16:creationId xmlns="" xmlns:a16="http://schemas.microsoft.com/office/drawing/2014/main" id="{6BD58561-2F84-4E9F-A37F-3A5888F828EF}"/>
              </a:ext>
            </a:extLst>
          </p:cNvPr>
          <p:cNvSpPr/>
          <p:nvPr/>
        </p:nvSpPr>
        <p:spPr>
          <a:xfrm>
            <a:off x="791392" y="511343"/>
            <a:ext cx="1165859" cy="34477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BAB - 1</a:t>
            </a:r>
          </a:p>
        </p:txBody>
      </p:sp>
      <p:sp>
        <p:nvSpPr>
          <p:cNvPr id="7" name="Rectangle: Rounded Corners 6">
            <a:hlinkClick r:id="rId3" action="ppaction://hlinksldjump"/>
            <a:extLst>
              <a:ext uri="{FF2B5EF4-FFF2-40B4-BE49-F238E27FC236}">
                <a16:creationId xmlns="" xmlns:a16="http://schemas.microsoft.com/office/drawing/2014/main" id="{CC98DAB3-E047-4152-8A12-18746DB5C510}"/>
              </a:ext>
            </a:extLst>
          </p:cNvPr>
          <p:cNvSpPr/>
          <p:nvPr/>
        </p:nvSpPr>
        <p:spPr>
          <a:xfrm>
            <a:off x="1957251" y="511343"/>
            <a:ext cx="1165859" cy="34477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BAB - 2</a:t>
            </a:r>
          </a:p>
        </p:txBody>
      </p:sp>
      <p:sp>
        <p:nvSpPr>
          <p:cNvPr id="8" name="Rectangle: Rounded Corners 7">
            <a:hlinkClick r:id="rId4" action="ppaction://hlinksldjump"/>
            <a:extLst>
              <a:ext uri="{FF2B5EF4-FFF2-40B4-BE49-F238E27FC236}">
                <a16:creationId xmlns="" xmlns:a16="http://schemas.microsoft.com/office/drawing/2014/main" id="{F5FE8276-2E30-4972-9496-39ED69679759}"/>
              </a:ext>
            </a:extLst>
          </p:cNvPr>
          <p:cNvSpPr/>
          <p:nvPr/>
        </p:nvSpPr>
        <p:spPr>
          <a:xfrm>
            <a:off x="3123109" y="511343"/>
            <a:ext cx="1165859" cy="34477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BAB - 3</a:t>
            </a:r>
          </a:p>
        </p:txBody>
      </p:sp>
      <p:sp>
        <p:nvSpPr>
          <p:cNvPr id="9" name="Rectangle: Rounded Corners 8">
            <a:hlinkClick r:id="" action="ppaction://noaction"/>
            <a:extLst>
              <a:ext uri="{FF2B5EF4-FFF2-40B4-BE49-F238E27FC236}">
                <a16:creationId xmlns="" xmlns:a16="http://schemas.microsoft.com/office/drawing/2014/main" id="{CA10625F-1D09-4F97-9EE5-EC0AE1D41A56}"/>
              </a:ext>
            </a:extLst>
          </p:cNvPr>
          <p:cNvSpPr/>
          <p:nvPr/>
        </p:nvSpPr>
        <p:spPr>
          <a:xfrm>
            <a:off x="4284851" y="511343"/>
            <a:ext cx="1165859" cy="344774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BAB - 4</a:t>
            </a:r>
          </a:p>
        </p:txBody>
      </p:sp>
      <p:sp>
        <p:nvSpPr>
          <p:cNvPr id="10" name="Rectangle: Rounded Corners 9">
            <a:hlinkClick r:id="" action="ppaction://noaction"/>
            <a:extLst>
              <a:ext uri="{FF2B5EF4-FFF2-40B4-BE49-F238E27FC236}">
                <a16:creationId xmlns="" xmlns:a16="http://schemas.microsoft.com/office/drawing/2014/main" id="{9FE700C5-3DA2-4EA0-8AED-87DCD7BB7677}"/>
              </a:ext>
            </a:extLst>
          </p:cNvPr>
          <p:cNvSpPr/>
          <p:nvPr/>
        </p:nvSpPr>
        <p:spPr>
          <a:xfrm>
            <a:off x="5446592" y="511343"/>
            <a:ext cx="1165859" cy="34477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BAB - 5</a:t>
            </a:r>
          </a:p>
        </p:txBody>
      </p:sp>
      <p:pic>
        <p:nvPicPr>
          <p:cNvPr id="11" name="Graphic 10" descr="Home">
            <a:hlinkClick r:id="rId5" action="ppaction://hlinksldjump"/>
            <a:extLst>
              <a:ext uri="{FF2B5EF4-FFF2-40B4-BE49-F238E27FC236}">
                <a16:creationId xmlns="" xmlns:a16="http://schemas.microsoft.com/office/drawing/2014/main" id="{A2D50BAB-E647-4973-AE42-FFA2621E7E0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7851" y="511343"/>
            <a:ext cx="344774" cy="344774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A0B7A077-3F96-4C5A-8B42-91B032740C59}"/>
              </a:ext>
            </a:extLst>
          </p:cNvPr>
          <p:cNvSpPr/>
          <p:nvPr/>
        </p:nvSpPr>
        <p:spPr>
          <a:xfrm>
            <a:off x="309083" y="1088571"/>
            <a:ext cx="11578117" cy="5602515"/>
          </a:xfrm>
          <a:prstGeom prst="roundRect">
            <a:avLst>
              <a:gd name="adj" fmla="val 423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2E936B43-66CC-44A5-A258-BC31700DB731}"/>
              </a:ext>
            </a:extLst>
          </p:cNvPr>
          <p:cNvSpPr/>
          <p:nvPr/>
        </p:nvSpPr>
        <p:spPr>
          <a:xfrm>
            <a:off x="435907" y="1146376"/>
            <a:ext cx="3848944" cy="363109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HASIL PENELITIAN DAN PEMBAHASAN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6CB46E13-2F68-4CBF-B8ED-8F33CCD2EFCC}"/>
              </a:ext>
            </a:extLst>
          </p:cNvPr>
          <p:cNvCxnSpPr/>
          <p:nvPr/>
        </p:nvCxnSpPr>
        <p:spPr>
          <a:xfrm>
            <a:off x="309083" y="1567541"/>
            <a:ext cx="1157811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Oval 14">
            <a:hlinkClick r:id="rId10" action="ppaction://hlinksldjump"/>
            <a:extLst>
              <a:ext uri="{FF2B5EF4-FFF2-40B4-BE49-F238E27FC236}">
                <a16:creationId xmlns="" xmlns:a16="http://schemas.microsoft.com/office/drawing/2014/main" id="{579CD312-7BF5-4EE2-9D9E-173219999D50}"/>
              </a:ext>
            </a:extLst>
          </p:cNvPr>
          <p:cNvSpPr/>
          <p:nvPr/>
        </p:nvSpPr>
        <p:spPr>
          <a:xfrm>
            <a:off x="11411319" y="1155543"/>
            <a:ext cx="344774" cy="344774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Oval 15">
            <a:hlinkClick r:id="rId11" action="ppaction://hlinksldjump"/>
            <a:extLst>
              <a:ext uri="{FF2B5EF4-FFF2-40B4-BE49-F238E27FC236}">
                <a16:creationId xmlns="" xmlns:a16="http://schemas.microsoft.com/office/drawing/2014/main" id="{52AC7564-FB77-4E3B-B516-CF7F2312E3EC}"/>
              </a:ext>
            </a:extLst>
          </p:cNvPr>
          <p:cNvSpPr/>
          <p:nvPr/>
        </p:nvSpPr>
        <p:spPr>
          <a:xfrm>
            <a:off x="11066545" y="1155543"/>
            <a:ext cx="344774" cy="34477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Oval 16">
            <a:hlinkClick r:id="rId10" action="ppaction://hlinksldjump"/>
            <a:extLst>
              <a:ext uri="{FF2B5EF4-FFF2-40B4-BE49-F238E27FC236}">
                <a16:creationId xmlns="" xmlns:a16="http://schemas.microsoft.com/office/drawing/2014/main" id="{C6293396-516A-4BB3-81FA-74DC21B95945}"/>
              </a:ext>
            </a:extLst>
          </p:cNvPr>
          <p:cNvSpPr/>
          <p:nvPr/>
        </p:nvSpPr>
        <p:spPr>
          <a:xfrm>
            <a:off x="10712132" y="1155543"/>
            <a:ext cx="344774" cy="34477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Oval 17">
            <a:hlinkClick r:id="rId12" action="ppaction://hlinksldjump"/>
            <a:extLst>
              <a:ext uri="{FF2B5EF4-FFF2-40B4-BE49-F238E27FC236}">
                <a16:creationId xmlns="" xmlns:a16="http://schemas.microsoft.com/office/drawing/2014/main" id="{7F2D7F04-3FA3-4106-97A5-963D83C3D592}"/>
              </a:ext>
            </a:extLst>
          </p:cNvPr>
          <p:cNvSpPr/>
          <p:nvPr/>
        </p:nvSpPr>
        <p:spPr>
          <a:xfrm>
            <a:off x="10362539" y="1155543"/>
            <a:ext cx="344774" cy="34477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Oval 18">
            <a:hlinkClick r:id="rId13" action="ppaction://hlinksldjump"/>
            <a:extLst>
              <a:ext uri="{FF2B5EF4-FFF2-40B4-BE49-F238E27FC236}">
                <a16:creationId xmlns="" xmlns:a16="http://schemas.microsoft.com/office/drawing/2014/main" id="{32F0A707-7E1B-4EF2-9666-BD216B0D39EC}"/>
              </a:ext>
            </a:extLst>
          </p:cNvPr>
          <p:cNvSpPr/>
          <p:nvPr/>
        </p:nvSpPr>
        <p:spPr>
          <a:xfrm>
            <a:off x="10013057" y="1155543"/>
            <a:ext cx="344774" cy="34477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Oval 19">
            <a:hlinkClick r:id="rId2" action="ppaction://hlinksldjump"/>
            <a:extLst>
              <a:ext uri="{FF2B5EF4-FFF2-40B4-BE49-F238E27FC236}">
                <a16:creationId xmlns="" xmlns:a16="http://schemas.microsoft.com/office/drawing/2014/main" id="{E43119F8-2ADF-4182-AF5F-BD272F220925}"/>
              </a:ext>
            </a:extLst>
          </p:cNvPr>
          <p:cNvSpPr/>
          <p:nvPr/>
        </p:nvSpPr>
        <p:spPr>
          <a:xfrm>
            <a:off x="9652686" y="1155543"/>
            <a:ext cx="344774" cy="344774"/>
          </a:xfrm>
          <a:prstGeom prst="ellipse">
            <a:avLst/>
          </a:prstGeom>
          <a:solidFill>
            <a:srgbClr val="C59EE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B2982447-3F5C-4BB3-98AF-8998CC6C1050}"/>
              </a:ext>
            </a:extLst>
          </p:cNvPr>
          <p:cNvSpPr/>
          <p:nvPr/>
        </p:nvSpPr>
        <p:spPr>
          <a:xfrm>
            <a:off x="4629625" y="1146376"/>
            <a:ext cx="4528457" cy="363109"/>
          </a:xfrm>
          <a:prstGeom prst="roundRect">
            <a:avLst>
              <a:gd name="adj" fmla="val 50000"/>
            </a:avLst>
          </a:prstGeom>
          <a:solidFill>
            <a:srgbClr val="C59EE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SUHU OPTIMUM</a:t>
            </a:r>
            <a:endParaRPr lang="id-ID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4734134"/>
              </p:ext>
            </p:extLst>
          </p:nvPr>
        </p:nvGraphicFramePr>
        <p:xfrm>
          <a:off x="219491" y="1500317"/>
          <a:ext cx="4065360" cy="1497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pic>
        <p:nvPicPr>
          <p:cNvPr id="23" name="Picture 2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057" y="1724325"/>
            <a:ext cx="3600000" cy="465766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832" y="1724325"/>
            <a:ext cx="3600000" cy="46576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132" y="5255096"/>
            <a:ext cx="1509621" cy="11322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650" y="5242795"/>
            <a:ext cx="1542423" cy="115681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60" y="5242071"/>
            <a:ext cx="1509816" cy="113236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25" y="5211188"/>
            <a:ext cx="1536000" cy="1152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246" y="5229992"/>
            <a:ext cx="1536000" cy="1152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153" y="5242795"/>
            <a:ext cx="1476685" cy="110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3861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AD2E535A-951D-4464-8525-B9D7201D1091}"/>
              </a:ext>
            </a:extLst>
          </p:cNvPr>
          <p:cNvSpPr/>
          <p:nvPr/>
        </p:nvSpPr>
        <p:spPr>
          <a:xfrm>
            <a:off x="309083" y="511093"/>
            <a:ext cx="6303368" cy="34477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A5ACB606-FFC3-4120-98E2-AE22C1DA8C5B}"/>
              </a:ext>
            </a:extLst>
          </p:cNvPr>
          <p:cNvSpPr/>
          <p:nvPr/>
        </p:nvSpPr>
        <p:spPr>
          <a:xfrm>
            <a:off x="309083" y="511343"/>
            <a:ext cx="482310" cy="34477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: Rounded Corners 5">
            <a:hlinkClick r:id="rId2" action="ppaction://hlinksldjump"/>
            <a:extLst>
              <a:ext uri="{FF2B5EF4-FFF2-40B4-BE49-F238E27FC236}">
                <a16:creationId xmlns="" xmlns:a16="http://schemas.microsoft.com/office/drawing/2014/main" id="{6BD58561-2F84-4E9F-A37F-3A5888F828EF}"/>
              </a:ext>
            </a:extLst>
          </p:cNvPr>
          <p:cNvSpPr/>
          <p:nvPr/>
        </p:nvSpPr>
        <p:spPr>
          <a:xfrm>
            <a:off x="791392" y="511343"/>
            <a:ext cx="1165859" cy="34477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BAB - 1</a:t>
            </a:r>
          </a:p>
        </p:txBody>
      </p:sp>
      <p:sp>
        <p:nvSpPr>
          <p:cNvPr id="7" name="Rectangle: Rounded Corners 6">
            <a:hlinkClick r:id="rId3" action="ppaction://hlinksldjump"/>
            <a:extLst>
              <a:ext uri="{FF2B5EF4-FFF2-40B4-BE49-F238E27FC236}">
                <a16:creationId xmlns="" xmlns:a16="http://schemas.microsoft.com/office/drawing/2014/main" id="{CC98DAB3-E047-4152-8A12-18746DB5C510}"/>
              </a:ext>
            </a:extLst>
          </p:cNvPr>
          <p:cNvSpPr/>
          <p:nvPr/>
        </p:nvSpPr>
        <p:spPr>
          <a:xfrm>
            <a:off x="1957251" y="511343"/>
            <a:ext cx="1165859" cy="34477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BAB - 2</a:t>
            </a:r>
          </a:p>
        </p:txBody>
      </p:sp>
      <p:sp>
        <p:nvSpPr>
          <p:cNvPr id="8" name="Rectangle: Rounded Corners 7">
            <a:hlinkClick r:id="rId4" action="ppaction://hlinksldjump"/>
            <a:extLst>
              <a:ext uri="{FF2B5EF4-FFF2-40B4-BE49-F238E27FC236}">
                <a16:creationId xmlns="" xmlns:a16="http://schemas.microsoft.com/office/drawing/2014/main" id="{F5FE8276-2E30-4972-9496-39ED69679759}"/>
              </a:ext>
            </a:extLst>
          </p:cNvPr>
          <p:cNvSpPr/>
          <p:nvPr/>
        </p:nvSpPr>
        <p:spPr>
          <a:xfrm>
            <a:off x="3123109" y="511343"/>
            <a:ext cx="1165859" cy="34477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BAB - 3</a:t>
            </a:r>
          </a:p>
        </p:txBody>
      </p:sp>
      <p:sp>
        <p:nvSpPr>
          <p:cNvPr id="9" name="Rectangle: Rounded Corners 8">
            <a:hlinkClick r:id="" action="ppaction://noaction"/>
            <a:extLst>
              <a:ext uri="{FF2B5EF4-FFF2-40B4-BE49-F238E27FC236}">
                <a16:creationId xmlns="" xmlns:a16="http://schemas.microsoft.com/office/drawing/2014/main" id="{CA10625F-1D09-4F97-9EE5-EC0AE1D41A56}"/>
              </a:ext>
            </a:extLst>
          </p:cNvPr>
          <p:cNvSpPr/>
          <p:nvPr/>
        </p:nvSpPr>
        <p:spPr>
          <a:xfrm>
            <a:off x="4284851" y="511343"/>
            <a:ext cx="1165859" cy="344774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BAB - 4</a:t>
            </a:r>
          </a:p>
        </p:txBody>
      </p:sp>
      <p:sp>
        <p:nvSpPr>
          <p:cNvPr id="10" name="Rectangle: Rounded Corners 9">
            <a:hlinkClick r:id="" action="ppaction://noaction"/>
            <a:extLst>
              <a:ext uri="{FF2B5EF4-FFF2-40B4-BE49-F238E27FC236}">
                <a16:creationId xmlns="" xmlns:a16="http://schemas.microsoft.com/office/drawing/2014/main" id="{9FE700C5-3DA2-4EA0-8AED-87DCD7BB7677}"/>
              </a:ext>
            </a:extLst>
          </p:cNvPr>
          <p:cNvSpPr/>
          <p:nvPr/>
        </p:nvSpPr>
        <p:spPr>
          <a:xfrm>
            <a:off x="5446592" y="511343"/>
            <a:ext cx="1165859" cy="34477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BAB - 5</a:t>
            </a:r>
          </a:p>
        </p:txBody>
      </p:sp>
      <p:pic>
        <p:nvPicPr>
          <p:cNvPr id="11" name="Graphic 10" descr="Home">
            <a:hlinkClick r:id="rId5" action="ppaction://hlinksldjump"/>
            <a:extLst>
              <a:ext uri="{FF2B5EF4-FFF2-40B4-BE49-F238E27FC236}">
                <a16:creationId xmlns="" xmlns:a16="http://schemas.microsoft.com/office/drawing/2014/main" id="{A2D50BAB-E647-4973-AE42-FFA2621E7E0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7851" y="511343"/>
            <a:ext cx="344774" cy="344774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A0B7A077-3F96-4C5A-8B42-91B032740C59}"/>
              </a:ext>
            </a:extLst>
          </p:cNvPr>
          <p:cNvSpPr/>
          <p:nvPr/>
        </p:nvSpPr>
        <p:spPr>
          <a:xfrm>
            <a:off x="309083" y="1088571"/>
            <a:ext cx="11578117" cy="5602515"/>
          </a:xfrm>
          <a:prstGeom prst="roundRect">
            <a:avLst>
              <a:gd name="adj" fmla="val 423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2E936B43-66CC-44A5-A258-BC31700DB731}"/>
              </a:ext>
            </a:extLst>
          </p:cNvPr>
          <p:cNvSpPr/>
          <p:nvPr/>
        </p:nvSpPr>
        <p:spPr>
          <a:xfrm>
            <a:off x="435907" y="1146376"/>
            <a:ext cx="3848944" cy="363109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HASIL PENELITIAN DAN PEMBAHASAN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6CB46E13-2F68-4CBF-B8ED-8F33CCD2EFCC}"/>
              </a:ext>
            </a:extLst>
          </p:cNvPr>
          <p:cNvCxnSpPr/>
          <p:nvPr/>
        </p:nvCxnSpPr>
        <p:spPr>
          <a:xfrm>
            <a:off x="309083" y="1567541"/>
            <a:ext cx="1157811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Oval 14">
            <a:hlinkClick r:id="rId10" action="ppaction://hlinksldjump"/>
            <a:extLst>
              <a:ext uri="{FF2B5EF4-FFF2-40B4-BE49-F238E27FC236}">
                <a16:creationId xmlns="" xmlns:a16="http://schemas.microsoft.com/office/drawing/2014/main" id="{579CD312-7BF5-4EE2-9D9E-173219999D50}"/>
              </a:ext>
            </a:extLst>
          </p:cNvPr>
          <p:cNvSpPr/>
          <p:nvPr/>
        </p:nvSpPr>
        <p:spPr>
          <a:xfrm>
            <a:off x="11411319" y="1155543"/>
            <a:ext cx="344774" cy="344774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Oval 15">
            <a:hlinkClick r:id="rId11" action="ppaction://hlinksldjump"/>
            <a:extLst>
              <a:ext uri="{FF2B5EF4-FFF2-40B4-BE49-F238E27FC236}">
                <a16:creationId xmlns="" xmlns:a16="http://schemas.microsoft.com/office/drawing/2014/main" id="{52AC7564-FB77-4E3B-B516-CF7F2312E3EC}"/>
              </a:ext>
            </a:extLst>
          </p:cNvPr>
          <p:cNvSpPr/>
          <p:nvPr/>
        </p:nvSpPr>
        <p:spPr>
          <a:xfrm>
            <a:off x="11066545" y="1155543"/>
            <a:ext cx="344774" cy="34477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Oval 16">
            <a:hlinkClick r:id="rId10" action="ppaction://hlinksldjump"/>
            <a:extLst>
              <a:ext uri="{FF2B5EF4-FFF2-40B4-BE49-F238E27FC236}">
                <a16:creationId xmlns="" xmlns:a16="http://schemas.microsoft.com/office/drawing/2014/main" id="{C6293396-516A-4BB3-81FA-74DC21B95945}"/>
              </a:ext>
            </a:extLst>
          </p:cNvPr>
          <p:cNvSpPr/>
          <p:nvPr/>
        </p:nvSpPr>
        <p:spPr>
          <a:xfrm>
            <a:off x="10712132" y="1155543"/>
            <a:ext cx="344774" cy="34477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Oval 17">
            <a:hlinkClick r:id="rId12" action="ppaction://hlinksldjump"/>
            <a:extLst>
              <a:ext uri="{FF2B5EF4-FFF2-40B4-BE49-F238E27FC236}">
                <a16:creationId xmlns="" xmlns:a16="http://schemas.microsoft.com/office/drawing/2014/main" id="{7F2D7F04-3FA3-4106-97A5-963D83C3D592}"/>
              </a:ext>
            </a:extLst>
          </p:cNvPr>
          <p:cNvSpPr/>
          <p:nvPr/>
        </p:nvSpPr>
        <p:spPr>
          <a:xfrm>
            <a:off x="10362539" y="1155543"/>
            <a:ext cx="344774" cy="34477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Oval 18">
            <a:hlinkClick r:id="rId13" action="ppaction://hlinksldjump"/>
            <a:extLst>
              <a:ext uri="{FF2B5EF4-FFF2-40B4-BE49-F238E27FC236}">
                <a16:creationId xmlns="" xmlns:a16="http://schemas.microsoft.com/office/drawing/2014/main" id="{32F0A707-7E1B-4EF2-9666-BD216B0D39EC}"/>
              </a:ext>
            </a:extLst>
          </p:cNvPr>
          <p:cNvSpPr/>
          <p:nvPr/>
        </p:nvSpPr>
        <p:spPr>
          <a:xfrm>
            <a:off x="10013057" y="1155543"/>
            <a:ext cx="344774" cy="34477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Oval 19">
            <a:hlinkClick r:id="rId2" action="ppaction://hlinksldjump"/>
            <a:extLst>
              <a:ext uri="{FF2B5EF4-FFF2-40B4-BE49-F238E27FC236}">
                <a16:creationId xmlns="" xmlns:a16="http://schemas.microsoft.com/office/drawing/2014/main" id="{E43119F8-2ADF-4182-AF5F-BD272F220925}"/>
              </a:ext>
            </a:extLst>
          </p:cNvPr>
          <p:cNvSpPr/>
          <p:nvPr/>
        </p:nvSpPr>
        <p:spPr>
          <a:xfrm>
            <a:off x="9652686" y="1155543"/>
            <a:ext cx="344774" cy="344774"/>
          </a:xfrm>
          <a:prstGeom prst="ellipse">
            <a:avLst/>
          </a:prstGeom>
          <a:solidFill>
            <a:srgbClr val="C59EE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B2982447-3F5C-4BB3-98AF-8998CC6C1050}"/>
              </a:ext>
            </a:extLst>
          </p:cNvPr>
          <p:cNvSpPr/>
          <p:nvPr/>
        </p:nvSpPr>
        <p:spPr>
          <a:xfrm>
            <a:off x="4629625" y="1146376"/>
            <a:ext cx="4528457" cy="363109"/>
          </a:xfrm>
          <a:prstGeom prst="roundRect">
            <a:avLst>
              <a:gd name="adj" fmla="val 50000"/>
            </a:avLst>
          </a:prstGeom>
          <a:solidFill>
            <a:srgbClr val="C59EE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ISOTERM MALACHITE GREEN</a:t>
            </a:r>
            <a:endParaRPr lang="id-ID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6079080"/>
              </p:ext>
            </p:extLst>
          </p:nvPr>
        </p:nvGraphicFramePr>
        <p:xfrm>
          <a:off x="457723" y="1710079"/>
          <a:ext cx="4171901" cy="2063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3336177"/>
              </p:ext>
            </p:extLst>
          </p:nvPr>
        </p:nvGraphicFramePr>
        <p:xfrm>
          <a:off x="550238" y="3644721"/>
          <a:ext cx="4079387" cy="1622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12" y="5069730"/>
            <a:ext cx="1920000" cy="144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780" y="5069730"/>
            <a:ext cx="1920000" cy="1440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002" y="5069730"/>
            <a:ext cx="1920000" cy="1440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761" y="1656438"/>
            <a:ext cx="3796558" cy="493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4734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AD2E535A-951D-4464-8525-B9D7201D1091}"/>
              </a:ext>
            </a:extLst>
          </p:cNvPr>
          <p:cNvSpPr/>
          <p:nvPr/>
        </p:nvSpPr>
        <p:spPr>
          <a:xfrm>
            <a:off x="309083" y="511093"/>
            <a:ext cx="6303368" cy="34477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A5ACB606-FFC3-4120-98E2-AE22C1DA8C5B}"/>
              </a:ext>
            </a:extLst>
          </p:cNvPr>
          <p:cNvSpPr/>
          <p:nvPr/>
        </p:nvSpPr>
        <p:spPr>
          <a:xfrm>
            <a:off x="309083" y="511343"/>
            <a:ext cx="482310" cy="34477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: Rounded Corners 5">
            <a:hlinkClick r:id="rId2" action="ppaction://hlinksldjump"/>
            <a:extLst>
              <a:ext uri="{FF2B5EF4-FFF2-40B4-BE49-F238E27FC236}">
                <a16:creationId xmlns="" xmlns:a16="http://schemas.microsoft.com/office/drawing/2014/main" id="{6BD58561-2F84-4E9F-A37F-3A5888F828EF}"/>
              </a:ext>
            </a:extLst>
          </p:cNvPr>
          <p:cNvSpPr/>
          <p:nvPr/>
        </p:nvSpPr>
        <p:spPr>
          <a:xfrm>
            <a:off x="791392" y="511343"/>
            <a:ext cx="1165859" cy="34477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BAB - 1</a:t>
            </a:r>
          </a:p>
        </p:txBody>
      </p:sp>
      <p:sp>
        <p:nvSpPr>
          <p:cNvPr id="7" name="Rectangle: Rounded Corners 6">
            <a:hlinkClick r:id="rId3" action="ppaction://hlinksldjump"/>
            <a:extLst>
              <a:ext uri="{FF2B5EF4-FFF2-40B4-BE49-F238E27FC236}">
                <a16:creationId xmlns="" xmlns:a16="http://schemas.microsoft.com/office/drawing/2014/main" id="{CC98DAB3-E047-4152-8A12-18746DB5C510}"/>
              </a:ext>
            </a:extLst>
          </p:cNvPr>
          <p:cNvSpPr/>
          <p:nvPr/>
        </p:nvSpPr>
        <p:spPr>
          <a:xfrm>
            <a:off x="1957251" y="511343"/>
            <a:ext cx="1165859" cy="34477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BAB - 2</a:t>
            </a:r>
          </a:p>
        </p:txBody>
      </p:sp>
      <p:sp>
        <p:nvSpPr>
          <p:cNvPr id="8" name="Rectangle: Rounded Corners 7">
            <a:hlinkClick r:id="rId4" action="ppaction://hlinksldjump"/>
            <a:extLst>
              <a:ext uri="{FF2B5EF4-FFF2-40B4-BE49-F238E27FC236}">
                <a16:creationId xmlns="" xmlns:a16="http://schemas.microsoft.com/office/drawing/2014/main" id="{F5FE8276-2E30-4972-9496-39ED69679759}"/>
              </a:ext>
            </a:extLst>
          </p:cNvPr>
          <p:cNvSpPr/>
          <p:nvPr/>
        </p:nvSpPr>
        <p:spPr>
          <a:xfrm>
            <a:off x="3123109" y="511343"/>
            <a:ext cx="1165859" cy="34477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BAB - 3</a:t>
            </a:r>
          </a:p>
        </p:txBody>
      </p:sp>
      <p:sp>
        <p:nvSpPr>
          <p:cNvPr id="9" name="Rectangle: Rounded Corners 8">
            <a:hlinkClick r:id="" action="ppaction://noaction"/>
            <a:extLst>
              <a:ext uri="{FF2B5EF4-FFF2-40B4-BE49-F238E27FC236}">
                <a16:creationId xmlns="" xmlns:a16="http://schemas.microsoft.com/office/drawing/2014/main" id="{CA10625F-1D09-4F97-9EE5-EC0AE1D41A56}"/>
              </a:ext>
            </a:extLst>
          </p:cNvPr>
          <p:cNvSpPr/>
          <p:nvPr/>
        </p:nvSpPr>
        <p:spPr>
          <a:xfrm>
            <a:off x="4284851" y="511343"/>
            <a:ext cx="1165859" cy="344774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BAB - 4</a:t>
            </a:r>
          </a:p>
        </p:txBody>
      </p:sp>
      <p:sp>
        <p:nvSpPr>
          <p:cNvPr id="10" name="Rectangle: Rounded Corners 9">
            <a:hlinkClick r:id="" action="ppaction://noaction"/>
            <a:extLst>
              <a:ext uri="{FF2B5EF4-FFF2-40B4-BE49-F238E27FC236}">
                <a16:creationId xmlns="" xmlns:a16="http://schemas.microsoft.com/office/drawing/2014/main" id="{9FE700C5-3DA2-4EA0-8AED-87DCD7BB7677}"/>
              </a:ext>
            </a:extLst>
          </p:cNvPr>
          <p:cNvSpPr/>
          <p:nvPr/>
        </p:nvSpPr>
        <p:spPr>
          <a:xfrm>
            <a:off x="5446592" y="511343"/>
            <a:ext cx="1165859" cy="34477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BAB - 5</a:t>
            </a:r>
          </a:p>
        </p:txBody>
      </p:sp>
      <p:pic>
        <p:nvPicPr>
          <p:cNvPr id="11" name="Graphic 10" descr="Home">
            <a:hlinkClick r:id="rId5" action="ppaction://hlinksldjump"/>
            <a:extLst>
              <a:ext uri="{FF2B5EF4-FFF2-40B4-BE49-F238E27FC236}">
                <a16:creationId xmlns="" xmlns:a16="http://schemas.microsoft.com/office/drawing/2014/main" id="{A2D50BAB-E647-4973-AE42-FFA2621E7E0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7851" y="511343"/>
            <a:ext cx="344774" cy="344774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A0B7A077-3F96-4C5A-8B42-91B032740C59}"/>
              </a:ext>
            </a:extLst>
          </p:cNvPr>
          <p:cNvSpPr/>
          <p:nvPr/>
        </p:nvSpPr>
        <p:spPr>
          <a:xfrm>
            <a:off x="309083" y="1088571"/>
            <a:ext cx="11578117" cy="5602515"/>
          </a:xfrm>
          <a:prstGeom prst="roundRect">
            <a:avLst>
              <a:gd name="adj" fmla="val 423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2E936B43-66CC-44A5-A258-BC31700DB731}"/>
              </a:ext>
            </a:extLst>
          </p:cNvPr>
          <p:cNvSpPr/>
          <p:nvPr/>
        </p:nvSpPr>
        <p:spPr>
          <a:xfrm>
            <a:off x="435907" y="1146376"/>
            <a:ext cx="3848944" cy="363109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HASIL PENELITIAN DAN PEMBAHASAN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6CB46E13-2F68-4CBF-B8ED-8F33CCD2EFCC}"/>
              </a:ext>
            </a:extLst>
          </p:cNvPr>
          <p:cNvCxnSpPr/>
          <p:nvPr/>
        </p:nvCxnSpPr>
        <p:spPr>
          <a:xfrm>
            <a:off x="309083" y="1567541"/>
            <a:ext cx="1157811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Oval 14">
            <a:hlinkClick r:id="rId10" action="ppaction://hlinksldjump"/>
            <a:extLst>
              <a:ext uri="{FF2B5EF4-FFF2-40B4-BE49-F238E27FC236}">
                <a16:creationId xmlns="" xmlns:a16="http://schemas.microsoft.com/office/drawing/2014/main" id="{579CD312-7BF5-4EE2-9D9E-173219999D50}"/>
              </a:ext>
            </a:extLst>
          </p:cNvPr>
          <p:cNvSpPr/>
          <p:nvPr/>
        </p:nvSpPr>
        <p:spPr>
          <a:xfrm>
            <a:off x="11411319" y="1155543"/>
            <a:ext cx="344774" cy="344774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Oval 15">
            <a:hlinkClick r:id="rId11" action="ppaction://hlinksldjump"/>
            <a:extLst>
              <a:ext uri="{FF2B5EF4-FFF2-40B4-BE49-F238E27FC236}">
                <a16:creationId xmlns="" xmlns:a16="http://schemas.microsoft.com/office/drawing/2014/main" id="{52AC7564-FB77-4E3B-B516-CF7F2312E3EC}"/>
              </a:ext>
            </a:extLst>
          </p:cNvPr>
          <p:cNvSpPr/>
          <p:nvPr/>
        </p:nvSpPr>
        <p:spPr>
          <a:xfrm>
            <a:off x="11066545" y="1155543"/>
            <a:ext cx="344774" cy="34477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Oval 16">
            <a:hlinkClick r:id="rId10" action="ppaction://hlinksldjump"/>
            <a:extLst>
              <a:ext uri="{FF2B5EF4-FFF2-40B4-BE49-F238E27FC236}">
                <a16:creationId xmlns="" xmlns:a16="http://schemas.microsoft.com/office/drawing/2014/main" id="{C6293396-516A-4BB3-81FA-74DC21B95945}"/>
              </a:ext>
            </a:extLst>
          </p:cNvPr>
          <p:cNvSpPr/>
          <p:nvPr/>
        </p:nvSpPr>
        <p:spPr>
          <a:xfrm>
            <a:off x="10712132" y="1155543"/>
            <a:ext cx="344774" cy="34477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Oval 17">
            <a:hlinkClick r:id="rId12" action="ppaction://hlinksldjump"/>
            <a:extLst>
              <a:ext uri="{FF2B5EF4-FFF2-40B4-BE49-F238E27FC236}">
                <a16:creationId xmlns="" xmlns:a16="http://schemas.microsoft.com/office/drawing/2014/main" id="{7F2D7F04-3FA3-4106-97A5-963D83C3D592}"/>
              </a:ext>
            </a:extLst>
          </p:cNvPr>
          <p:cNvSpPr/>
          <p:nvPr/>
        </p:nvSpPr>
        <p:spPr>
          <a:xfrm>
            <a:off x="10362539" y="1155543"/>
            <a:ext cx="344774" cy="34477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Oval 18">
            <a:hlinkClick r:id="rId13" action="ppaction://hlinksldjump"/>
            <a:extLst>
              <a:ext uri="{FF2B5EF4-FFF2-40B4-BE49-F238E27FC236}">
                <a16:creationId xmlns="" xmlns:a16="http://schemas.microsoft.com/office/drawing/2014/main" id="{32F0A707-7E1B-4EF2-9666-BD216B0D39EC}"/>
              </a:ext>
            </a:extLst>
          </p:cNvPr>
          <p:cNvSpPr/>
          <p:nvPr/>
        </p:nvSpPr>
        <p:spPr>
          <a:xfrm>
            <a:off x="10013057" y="1155543"/>
            <a:ext cx="344774" cy="34477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Oval 19">
            <a:hlinkClick r:id="rId2" action="ppaction://hlinksldjump"/>
            <a:extLst>
              <a:ext uri="{FF2B5EF4-FFF2-40B4-BE49-F238E27FC236}">
                <a16:creationId xmlns="" xmlns:a16="http://schemas.microsoft.com/office/drawing/2014/main" id="{E43119F8-2ADF-4182-AF5F-BD272F220925}"/>
              </a:ext>
            </a:extLst>
          </p:cNvPr>
          <p:cNvSpPr/>
          <p:nvPr/>
        </p:nvSpPr>
        <p:spPr>
          <a:xfrm>
            <a:off x="9652686" y="1155543"/>
            <a:ext cx="344774" cy="344774"/>
          </a:xfrm>
          <a:prstGeom prst="ellipse">
            <a:avLst/>
          </a:prstGeom>
          <a:solidFill>
            <a:srgbClr val="C59EE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B2982447-3F5C-4BB3-98AF-8998CC6C1050}"/>
              </a:ext>
            </a:extLst>
          </p:cNvPr>
          <p:cNvSpPr/>
          <p:nvPr/>
        </p:nvSpPr>
        <p:spPr>
          <a:xfrm>
            <a:off x="4629625" y="1146376"/>
            <a:ext cx="4528457" cy="363109"/>
          </a:xfrm>
          <a:prstGeom prst="roundRect">
            <a:avLst>
              <a:gd name="adj" fmla="val 50000"/>
            </a:avLst>
          </a:prstGeom>
          <a:solidFill>
            <a:srgbClr val="C59EE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ISOTERM MALACHITE GREEN</a:t>
            </a:r>
            <a:endParaRPr lang="id-ID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549996"/>
              </p:ext>
            </p:extLst>
          </p:nvPr>
        </p:nvGraphicFramePr>
        <p:xfrm>
          <a:off x="1321275" y="1979590"/>
          <a:ext cx="9036559" cy="3661350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832543"/>
                <a:gridCol w="1040678"/>
                <a:gridCol w="832543"/>
                <a:gridCol w="971300"/>
                <a:gridCol w="832543"/>
                <a:gridCol w="832543"/>
                <a:gridCol w="1005989"/>
                <a:gridCol w="832543"/>
                <a:gridCol w="1023334"/>
                <a:gridCol w="832543"/>
              </a:tblGrid>
              <a:tr h="261525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A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C awal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C akhir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C terserap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Efisiensi 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Q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Log C akhir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Log Q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C akhir/Q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61525"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u="none" strike="noStrike">
                          <a:effectLst/>
                        </a:rPr>
                        <a:t>0,0022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25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0,793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24,207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96,826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48,413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-0,100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1,685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0,016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61525"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u="none" strike="noStrike">
                          <a:effectLst/>
                        </a:rPr>
                        <a:t>0,0034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50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0,922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49,078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98,157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98,157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-0,035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1,992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0,009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61525"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u="none" strike="noStrike">
                          <a:effectLst/>
                        </a:rPr>
                        <a:t>0,0045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75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1,043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73,957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98,609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147,913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0,018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2,170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0,007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61525"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u="none" strike="noStrike">
                          <a:effectLst/>
                        </a:rPr>
                        <a:t>0,0063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100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1,241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98,759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98,759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197,517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0,094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2,296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0,006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61525"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u="none" strike="noStrike">
                          <a:effectLst/>
                        </a:rPr>
                        <a:t>0,0108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150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1,724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148,276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98,851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296,552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0,237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2,472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0,006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61525"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u="none" strike="noStrike">
                          <a:effectLst/>
                        </a:rPr>
                        <a:t>0,0176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200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2,464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197,536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98,768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395,072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0,392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2,597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0,006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61525"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u="none" strike="noStrike">
                          <a:effectLst/>
                        </a:rPr>
                        <a:t>0,0318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250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4,008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245,992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98,397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491,985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0,603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2,692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0,008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61525"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u="none" strike="noStrike">
                          <a:effectLst/>
                        </a:rPr>
                        <a:t>0,1672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300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18,725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281,275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93,758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562,550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1,272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2,750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0,033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61525"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u="none" strike="noStrike">
                          <a:effectLst/>
                        </a:rPr>
                        <a:t>0,5359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350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58,808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291,192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83,198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582,385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1,769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2,765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0,101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61525"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u="none" strike="noStrike">
                          <a:effectLst/>
                        </a:rPr>
                        <a:t>0,8737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400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95,524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304,476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76,119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608,952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1,980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2,785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0,157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6152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Parameter Langmuir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Parameter Freundlinch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Langmuir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Freundlich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261525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Kl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Qmax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R2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Kf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n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R2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m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0,0016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m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0,3843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61525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0,2857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625,00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0,9943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151,6701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2,6021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0,6259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c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0,0056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c 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 dirty="0">
                          <a:effectLst/>
                        </a:rPr>
                        <a:t>2,1809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19914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AD2E535A-951D-4464-8525-B9D7201D1091}"/>
              </a:ext>
            </a:extLst>
          </p:cNvPr>
          <p:cNvSpPr/>
          <p:nvPr/>
        </p:nvSpPr>
        <p:spPr>
          <a:xfrm>
            <a:off x="309083" y="511093"/>
            <a:ext cx="6303368" cy="34477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A5ACB606-FFC3-4120-98E2-AE22C1DA8C5B}"/>
              </a:ext>
            </a:extLst>
          </p:cNvPr>
          <p:cNvSpPr/>
          <p:nvPr/>
        </p:nvSpPr>
        <p:spPr>
          <a:xfrm>
            <a:off x="309083" y="511343"/>
            <a:ext cx="482310" cy="34477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: Rounded Corners 5">
            <a:hlinkClick r:id="rId2" action="ppaction://hlinksldjump"/>
            <a:extLst>
              <a:ext uri="{FF2B5EF4-FFF2-40B4-BE49-F238E27FC236}">
                <a16:creationId xmlns="" xmlns:a16="http://schemas.microsoft.com/office/drawing/2014/main" id="{6BD58561-2F84-4E9F-A37F-3A5888F828EF}"/>
              </a:ext>
            </a:extLst>
          </p:cNvPr>
          <p:cNvSpPr/>
          <p:nvPr/>
        </p:nvSpPr>
        <p:spPr>
          <a:xfrm>
            <a:off x="791392" y="511343"/>
            <a:ext cx="1165859" cy="34477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BAB - 1</a:t>
            </a:r>
          </a:p>
        </p:txBody>
      </p:sp>
      <p:sp>
        <p:nvSpPr>
          <p:cNvPr id="7" name="Rectangle: Rounded Corners 6">
            <a:hlinkClick r:id="rId3" action="ppaction://hlinksldjump"/>
            <a:extLst>
              <a:ext uri="{FF2B5EF4-FFF2-40B4-BE49-F238E27FC236}">
                <a16:creationId xmlns="" xmlns:a16="http://schemas.microsoft.com/office/drawing/2014/main" id="{CC98DAB3-E047-4152-8A12-18746DB5C510}"/>
              </a:ext>
            </a:extLst>
          </p:cNvPr>
          <p:cNvSpPr/>
          <p:nvPr/>
        </p:nvSpPr>
        <p:spPr>
          <a:xfrm>
            <a:off x="1957251" y="511343"/>
            <a:ext cx="1165859" cy="34477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BAB - 2</a:t>
            </a:r>
          </a:p>
        </p:txBody>
      </p:sp>
      <p:sp>
        <p:nvSpPr>
          <p:cNvPr id="8" name="Rectangle: Rounded Corners 7">
            <a:hlinkClick r:id="rId4" action="ppaction://hlinksldjump"/>
            <a:extLst>
              <a:ext uri="{FF2B5EF4-FFF2-40B4-BE49-F238E27FC236}">
                <a16:creationId xmlns="" xmlns:a16="http://schemas.microsoft.com/office/drawing/2014/main" id="{F5FE8276-2E30-4972-9496-39ED69679759}"/>
              </a:ext>
            </a:extLst>
          </p:cNvPr>
          <p:cNvSpPr/>
          <p:nvPr/>
        </p:nvSpPr>
        <p:spPr>
          <a:xfrm>
            <a:off x="3123109" y="511343"/>
            <a:ext cx="1165859" cy="34477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BAB - 3</a:t>
            </a:r>
          </a:p>
        </p:txBody>
      </p:sp>
      <p:sp>
        <p:nvSpPr>
          <p:cNvPr id="9" name="Rectangle: Rounded Corners 8">
            <a:hlinkClick r:id="" action="ppaction://noaction"/>
            <a:extLst>
              <a:ext uri="{FF2B5EF4-FFF2-40B4-BE49-F238E27FC236}">
                <a16:creationId xmlns="" xmlns:a16="http://schemas.microsoft.com/office/drawing/2014/main" id="{CA10625F-1D09-4F97-9EE5-EC0AE1D41A56}"/>
              </a:ext>
            </a:extLst>
          </p:cNvPr>
          <p:cNvSpPr/>
          <p:nvPr/>
        </p:nvSpPr>
        <p:spPr>
          <a:xfrm>
            <a:off x="4284851" y="511343"/>
            <a:ext cx="1165859" cy="344774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BAB - 4</a:t>
            </a:r>
          </a:p>
        </p:txBody>
      </p:sp>
      <p:sp>
        <p:nvSpPr>
          <p:cNvPr id="10" name="Rectangle: Rounded Corners 9">
            <a:hlinkClick r:id="" action="ppaction://noaction"/>
            <a:extLst>
              <a:ext uri="{FF2B5EF4-FFF2-40B4-BE49-F238E27FC236}">
                <a16:creationId xmlns="" xmlns:a16="http://schemas.microsoft.com/office/drawing/2014/main" id="{9FE700C5-3DA2-4EA0-8AED-87DCD7BB7677}"/>
              </a:ext>
            </a:extLst>
          </p:cNvPr>
          <p:cNvSpPr/>
          <p:nvPr/>
        </p:nvSpPr>
        <p:spPr>
          <a:xfrm>
            <a:off x="5446592" y="511343"/>
            <a:ext cx="1165859" cy="34477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BAB - 5</a:t>
            </a:r>
          </a:p>
        </p:txBody>
      </p:sp>
      <p:pic>
        <p:nvPicPr>
          <p:cNvPr id="11" name="Graphic 10" descr="Home">
            <a:hlinkClick r:id="rId5" action="ppaction://hlinksldjump"/>
            <a:extLst>
              <a:ext uri="{FF2B5EF4-FFF2-40B4-BE49-F238E27FC236}">
                <a16:creationId xmlns="" xmlns:a16="http://schemas.microsoft.com/office/drawing/2014/main" id="{A2D50BAB-E647-4973-AE42-FFA2621E7E0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7851" y="511343"/>
            <a:ext cx="344774" cy="344774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A0B7A077-3F96-4C5A-8B42-91B032740C59}"/>
              </a:ext>
            </a:extLst>
          </p:cNvPr>
          <p:cNvSpPr/>
          <p:nvPr/>
        </p:nvSpPr>
        <p:spPr>
          <a:xfrm>
            <a:off x="309083" y="1088571"/>
            <a:ext cx="11578117" cy="5602515"/>
          </a:xfrm>
          <a:prstGeom prst="roundRect">
            <a:avLst>
              <a:gd name="adj" fmla="val 423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2E936B43-66CC-44A5-A258-BC31700DB731}"/>
              </a:ext>
            </a:extLst>
          </p:cNvPr>
          <p:cNvSpPr/>
          <p:nvPr/>
        </p:nvSpPr>
        <p:spPr>
          <a:xfrm>
            <a:off x="435907" y="1146376"/>
            <a:ext cx="3848944" cy="363109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HASIL PENELITIAN DAN PEMBAHASAN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6CB46E13-2F68-4CBF-B8ED-8F33CCD2EFCC}"/>
              </a:ext>
            </a:extLst>
          </p:cNvPr>
          <p:cNvCxnSpPr/>
          <p:nvPr/>
        </p:nvCxnSpPr>
        <p:spPr>
          <a:xfrm>
            <a:off x="309083" y="1567541"/>
            <a:ext cx="1157811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Oval 14">
            <a:hlinkClick r:id="rId10" action="ppaction://hlinksldjump"/>
            <a:extLst>
              <a:ext uri="{FF2B5EF4-FFF2-40B4-BE49-F238E27FC236}">
                <a16:creationId xmlns="" xmlns:a16="http://schemas.microsoft.com/office/drawing/2014/main" id="{579CD312-7BF5-4EE2-9D9E-173219999D50}"/>
              </a:ext>
            </a:extLst>
          </p:cNvPr>
          <p:cNvSpPr/>
          <p:nvPr/>
        </p:nvSpPr>
        <p:spPr>
          <a:xfrm>
            <a:off x="11411319" y="1155543"/>
            <a:ext cx="344774" cy="344774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Oval 15">
            <a:hlinkClick r:id="rId11" action="ppaction://hlinksldjump"/>
            <a:extLst>
              <a:ext uri="{FF2B5EF4-FFF2-40B4-BE49-F238E27FC236}">
                <a16:creationId xmlns="" xmlns:a16="http://schemas.microsoft.com/office/drawing/2014/main" id="{52AC7564-FB77-4E3B-B516-CF7F2312E3EC}"/>
              </a:ext>
            </a:extLst>
          </p:cNvPr>
          <p:cNvSpPr/>
          <p:nvPr/>
        </p:nvSpPr>
        <p:spPr>
          <a:xfrm>
            <a:off x="11066545" y="1155543"/>
            <a:ext cx="344774" cy="34477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Oval 16">
            <a:hlinkClick r:id="rId10" action="ppaction://hlinksldjump"/>
            <a:extLst>
              <a:ext uri="{FF2B5EF4-FFF2-40B4-BE49-F238E27FC236}">
                <a16:creationId xmlns="" xmlns:a16="http://schemas.microsoft.com/office/drawing/2014/main" id="{C6293396-516A-4BB3-81FA-74DC21B95945}"/>
              </a:ext>
            </a:extLst>
          </p:cNvPr>
          <p:cNvSpPr/>
          <p:nvPr/>
        </p:nvSpPr>
        <p:spPr>
          <a:xfrm>
            <a:off x="10712132" y="1155543"/>
            <a:ext cx="344774" cy="34477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Oval 17">
            <a:hlinkClick r:id="rId12" action="ppaction://hlinksldjump"/>
            <a:extLst>
              <a:ext uri="{FF2B5EF4-FFF2-40B4-BE49-F238E27FC236}">
                <a16:creationId xmlns="" xmlns:a16="http://schemas.microsoft.com/office/drawing/2014/main" id="{7F2D7F04-3FA3-4106-97A5-963D83C3D592}"/>
              </a:ext>
            </a:extLst>
          </p:cNvPr>
          <p:cNvSpPr/>
          <p:nvPr/>
        </p:nvSpPr>
        <p:spPr>
          <a:xfrm>
            <a:off x="10362539" y="1155543"/>
            <a:ext cx="344774" cy="34477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Oval 18">
            <a:hlinkClick r:id="rId13" action="ppaction://hlinksldjump"/>
            <a:extLst>
              <a:ext uri="{FF2B5EF4-FFF2-40B4-BE49-F238E27FC236}">
                <a16:creationId xmlns="" xmlns:a16="http://schemas.microsoft.com/office/drawing/2014/main" id="{32F0A707-7E1B-4EF2-9666-BD216B0D39EC}"/>
              </a:ext>
            </a:extLst>
          </p:cNvPr>
          <p:cNvSpPr/>
          <p:nvPr/>
        </p:nvSpPr>
        <p:spPr>
          <a:xfrm>
            <a:off x="10013057" y="1155543"/>
            <a:ext cx="344774" cy="34477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Oval 19">
            <a:hlinkClick r:id="rId2" action="ppaction://hlinksldjump"/>
            <a:extLst>
              <a:ext uri="{FF2B5EF4-FFF2-40B4-BE49-F238E27FC236}">
                <a16:creationId xmlns="" xmlns:a16="http://schemas.microsoft.com/office/drawing/2014/main" id="{E43119F8-2ADF-4182-AF5F-BD272F220925}"/>
              </a:ext>
            </a:extLst>
          </p:cNvPr>
          <p:cNvSpPr/>
          <p:nvPr/>
        </p:nvSpPr>
        <p:spPr>
          <a:xfrm>
            <a:off x="9652686" y="1155543"/>
            <a:ext cx="344774" cy="344774"/>
          </a:xfrm>
          <a:prstGeom prst="ellipse">
            <a:avLst/>
          </a:prstGeom>
          <a:solidFill>
            <a:srgbClr val="C59EE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B2982447-3F5C-4BB3-98AF-8998CC6C1050}"/>
              </a:ext>
            </a:extLst>
          </p:cNvPr>
          <p:cNvSpPr/>
          <p:nvPr/>
        </p:nvSpPr>
        <p:spPr>
          <a:xfrm>
            <a:off x="4629625" y="1146376"/>
            <a:ext cx="4528457" cy="363109"/>
          </a:xfrm>
          <a:prstGeom prst="roundRect">
            <a:avLst>
              <a:gd name="adj" fmla="val 50000"/>
            </a:avLst>
          </a:prstGeom>
          <a:solidFill>
            <a:srgbClr val="C59EE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ISOTERM VIOLET DYE</a:t>
            </a:r>
            <a:endParaRPr lang="id-ID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2555663"/>
              </p:ext>
            </p:extLst>
          </p:nvPr>
        </p:nvGraphicFramePr>
        <p:xfrm>
          <a:off x="441811" y="1722549"/>
          <a:ext cx="4425969" cy="1793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6674685"/>
              </p:ext>
            </p:extLst>
          </p:nvPr>
        </p:nvGraphicFramePr>
        <p:xfrm>
          <a:off x="550238" y="3371046"/>
          <a:ext cx="4317542" cy="1484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pic>
        <p:nvPicPr>
          <p:cNvPr id="24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190" y="1605597"/>
            <a:ext cx="3860991" cy="49953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51" y="5015508"/>
            <a:ext cx="2016000" cy="151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110" y="5015508"/>
            <a:ext cx="2016000" cy="1512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874" y="5015508"/>
            <a:ext cx="2016000" cy="15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2224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AD2E535A-951D-4464-8525-B9D7201D1091}"/>
              </a:ext>
            </a:extLst>
          </p:cNvPr>
          <p:cNvSpPr/>
          <p:nvPr/>
        </p:nvSpPr>
        <p:spPr>
          <a:xfrm>
            <a:off x="309083" y="511093"/>
            <a:ext cx="6303368" cy="34477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A5ACB606-FFC3-4120-98E2-AE22C1DA8C5B}"/>
              </a:ext>
            </a:extLst>
          </p:cNvPr>
          <p:cNvSpPr/>
          <p:nvPr/>
        </p:nvSpPr>
        <p:spPr>
          <a:xfrm>
            <a:off x="309083" y="511343"/>
            <a:ext cx="482310" cy="34477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: Rounded Corners 5">
            <a:hlinkClick r:id="rId2" action="ppaction://hlinksldjump"/>
            <a:extLst>
              <a:ext uri="{FF2B5EF4-FFF2-40B4-BE49-F238E27FC236}">
                <a16:creationId xmlns="" xmlns:a16="http://schemas.microsoft.com/office/drawing/2014/main" id="{6BD58561-2F84-4E9F-A37F-3A5888F828EF}"/>
              </a:ext>
            </a:extLst>
          </p:cNvPr>
          <p:cNvSpPr/>
          <p:nvPr/>
        </p:nvSpPr>
        <p:spPr>
          <a:xfrm>
            <a:off x="791392" y="511343"/>
            <a:ext cx="1165859" cy="34477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BAB - 1</a:t>
            </a:r>
          </a:p>
        </p:txBody>
      </p:sp>
      <p:sp>
        <p:nvSpPr>
          <p:cNvPr id="7" name="Rectangle: Rounded Corners 6">
            <a:hlinkClick r:id="rId3" action="ppaction://hlinksldjump"/>
            <a:extLst>
              <a:ext uri="{FF2B5EF4-FFF2-40B4-BE49-F238E27FC236}">
                <a16:creationId xmlns="" xmlns:a16="http://schemas.microsoft.com/office/drawing/2014/main" id="{CC98DAB3-E047-4152-8A12-18746DB5C510}"/>
              </a:ext>
            </a:extLst>
          </p:cNvPr>
          <p:cNvSpPr/>
          <p:nvPr/>
        </p:nvSpPr>
        <p:spPr>
          <a:xfrm>
            <a:off x="1957251" y="511343"/>
            <a:ext cx="1165859" cy="34477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BAB - 2</a:t>
            </a:r>
          </a:p>
        </p:txBody>
      </p:sp>
      <p:sp>
        <p:nvSpPr>
          <p:cNvPr id="8" name="Rectangle: Rounded Corners 7">
            <a:hlinkClick r:id="rId4" action="ppaction://hlinksldjump"/>
            <a:extLst>
              <a:ext uri="{FF2B5EF4-FFF2-40B4-BE49-F238E27FC236}">
                <a16:creationId xmlns="" xmlns:a16="http://schemas.microsoft.com/office/drawing/2014/main" id="{F5FE8276-2E30-4972-9496-39ED69679759}"/>
              </a:ext>
            </a:extLst>
          </p:cNvPr>
          <p:cNvSpPr/>
          <p:nvPr/>
        </p:nvSpPr>
        <p:spPr>
          <a:xfrm>
            <a:off x="3123109" y="511343"/>
            <a:ext cx="1165859" cy="34477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BAB - 3</a:t>
            </a:r>
          </a:p>
        </p:txBody>
      </p:sp>
      <p:sp>
        <p:nvSpPr>
          <p:cNvPr id="9" name="Rectangle: Rounded Corners 8">
            <a:hlinkClick r:id="" action="ppaction://noaction"/>
            <a:extLst>
              <a:ext uri="{FF2B5EF4-FFF2-40B4-BE49-F238E27FC236}">
                <a16:creationId xmlns="" xmlns:a16="http://schemas.microsoft.com/office/drawing/2014/main" id="{CA10625F-1D09-4F97-9EE5-EC0AE1D41A56}"/>
              </a:ext>
            </a:extLst>
          </p:cNvPr>
          <p:cNvSpPr/>
          <p:nvPr/>
        </p:nvSpPr>
        <p:spPr>
          <a:xfrm>
            <a:off x="4284851" y="511343"/>
            <a:ext cx="1165859" cy="344774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BAB - 4</a:t>
            </a:r>
          </a:p>
        </p:txBody>
      </p:sp>
      <p:sp>
        <p:nvSpPr>
          <p:cNvPr id="10" name="Rectangle: Rounded Corners 9">
            <a:hlinkClick r:id="" action="ppaction://noaction"/>
            <a:extLst>
              <a:ext uri="{FF2B5EF4-FFF2-40B4-BE49-F238E27FC236}">
                <a16:creationId xmlns="" xmlns:a16="http://schemas.microsoft.com/office/drawing/2014/main" id="{9FE700C5-3DA2-4EA0-8AED-87DCD7BB7677}"/>
              </a:ext>
            </a:extLst>
          </p:cNvPr>
          <p:cNvSpPr/>
          <p:nvPr/>
        </p:nvSpPr>
        <p:spPr>
          <a:xfrm>
            <a:off x="5446592" y="511343"/>
            <a:ext cx="1165859" cy="34477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BAB - 5</a:t>
            </a:r>
          </a:p>
        </p:txBody>
      </p:sp>
      <p:pic>
        <p:nvPicPr>
          <p:cNvPr id="11" name="Graphic 10" descr="Home">
            <a:hlinkClick r:id="rId5" action="ppaction://hlinksldjump"/>
            <a:extLst>
              <a:ext uri="{FF2B5EF4-FFF2-40B4-BE49-F238E27FC236}">
                <a16:creationId xmlns="" xmlns:a16="http://schemas.microsoft.com/office/drawing/2014/main" id="{A2D50BAB-E647-4973-AE42-FFA2621E7E0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7851" y="511343"/>
            <a:ext cx="344774" cy="344774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A0B7A077-3F96-4C5A-8B42-91B032740C59}"/>
              </a:ext>
            </a:extLst>
          </p:cNvPr>
          <p:cNvSpPr/>
          <p:nvPr/>
        </p:nvSpPr>
        <p:spPr>
          <a:xfrm>
            <a:off x="309083" y="1088571"/>
            <a:ext cx="11578117" cy="5602515"/>
          </a:xfrm>
          <a:prstGeom prst="roundRect">
            <a:avLst>
              <a:gd name="adj" fmla="val 423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2E936B43-66CC-44A5-A258-BC31700DB731}"/>
              </a:ext>
            </a:extLst>
          </p:cNvPr>
          <p:cNvSpPr/>
          <p:nvPr/>
        </p:nvSpPr>
        <p:spPr>
          <a:xfrm>
            <a:off x="435907" y="1146376"/>
            <a:ext cx="3848944" cy="363109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HASIL PENELITIAN DAN PEMBAHASAN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6CB46E13-2F68-4CBF-B8ED-8F33CCD2EFCC}"/>
              </a:ext>
            </a:extLst>
          </p:cNvPr>
          <p:cNvCxnSpPr/>
          <p:nvPr/>
        </p:nvCxnSpPr>
        <p:spPr>
          <a:xfrm>
            <a:off x="309083" y="1567541"/>
            <a:ext cx="1157811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Oval 14">
            <a:hlinkClick r:id="rId10" action="ppaction://hlinksldjump"/>
            <a:extLst>
              <a:ext uri="{FF2B5EF4-FFF2-40B4-BE49-F238E27FC236}">
                <a16:creationId xmlns="" xmlns:a16="http://schemas.microsoft.com/office/drawing/2014/main" id="{579CD312-7BF5-4EE2-9D9E-173219999D50}"/>
              </a:ext>
            </a:extLst>
          </p:cNvPr>
          <p:cNvSpPr/>
          <p:nvPr/>
        </p:nvSpPr>
        <p:spPr>
          <a:xfrm>
            <a:off x="11411319" y="1155543"/>
            <a:ext cx="344774" cy="344774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Oval 15">
            <a:hlinkClick r:id="rId11" action="ppaction://hlinksldjump"/>
            <a:extLst>
              <a:ext uri="{FF2B5EF4-FFF2-40B4-BE49-F238E27FC236}">
                <a16:creationId xmlns="" xmlns:a16="http://schemas.microsoft.com/office/drawing/2014/main" id="{52AC7564-FB77-4E3B-B516-CF7F2312E3EC}"/>
              </a:ext>
            </a:extLst>
          </p:cNvPr>
          <p:cNvSpPr/>
          <p:nvPr/>
        </p:nvSpPr>
        <p:spPr>
          <a:xfrm>
            <a:off x="11066545" y="1155543"/>
            <a:ext cx="344774" cy="34477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Oval 16">
            <a:hlinkClick r:id="rId10" action="ppaction://hlinksldjump"/>
            <a:extLst>
              <a:ext uri="{FF2B5EF4-FFF2-40B4-BE49-F238E27FC236}">
                <a16:creationId xmlns="" xmlns:a16="http://schemas.microsoft.com/office/drawing/2014/main" id="{C6293396-516A-4BB3-81FA-74DC21B95945}"/>
              </a:ext>
            </a:extLst>
          </p:cNvPr>
          <p:cNvSpPr/>
          <p:nvPr/>
        </p:nvSpPr>
        <p:spPr>
          <a:xfrm>
            <a:off x="10712132" y="1155543"/>
            <a:ext cx="344774" cy="34477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Oval 17">
            <a:hlinkClick r:id="rId12" action="ppaction://hlinksldjump"/>
            <a:extLst>
              <a:ext uri="{FF2B5EF4-FFF2-40B4-BE49-F238E27FC236}">
                <a16:creationId xmlns="" xmlns:a16="http://schemas.microsoft.com/office/drawing/2014/main" id="{7F2D7F04-3FA3-4106-97A5-963D83C3D592}"/>
              </a:ext>
            </a:extLst>
          </p:cNvPr>
          <p:cNvSpPr/>
          <p:nvPr/>
        </p:nvSpPr>
        <p:spPr>
          <a:xfrm>
            <a:off x="10362539" y="1155543"/>
            <a:ext cx="344774" cy="34477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Oval 18">
            <a:hlinkClick r:id="rId13" action="ppaction://hlinksldjump"/>
            <a:extLst>
              <a:ext uri="{FF2B5EF4-FFF2-40B4-BE49-F238E27FC236}">
                <a16:creationId xmlns="" xmlns:a16="http://schemas.microsoft.com/office/drawing/2014/main" id="{32F0A707-7E1B-4EF2-9666-BD216B0D39EC}"/>
              </a:ext>
            </a:extLst>
          </p:cNvPr>
          <p:cNvSpPr/>
          <p:nvPr/>
        </p:nvSpPr>
        <p:spPr>
          <a:xfrm>
            <a:off x="10013057" y="1155543"/>
            <a:ext cx="344774" cy="34477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Oval 19">
            <a:hlinkClick r:id="rId2" action="ppaction://hlinksldjump"/>
            <a:extLst>
              <a:ext uri="{FF2B5EF4-FFF2-40B4-BE49-F238E27FC236}">
                <a16:creationId xmlns="" xmlns:a16="http://schemas.microsoft.com/office/drawing/2014/main" id="{E43119F8-2ADF-4182-AF5F-BD272F220925}"/>
              </a:ext>
            </a:extLst>
          </p:cNvPr>
          <p:cNvSpPr/>
          <p:nvPr/>
        </p:nvSpPr>
        <p:spPr>
          <a:xfrm>
            <a:off x="9652686" y="1155543"/>
            <a:ext cx="344774" cy="344774"/>
          </a:xfrm>
          <a:prstGeom prst="ellipse">
            <a:avLst/>
          </a:prstGeom>
          <a:solidFill>
            <a:srgbClr val="C59EE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B2982447-3F5C-4BB3-98AF-8998CC6C1050}"/>
              </a:ext>
            </a:extLst>
          </p:cNvPr>
          <p:cNvSpPr/>
          <p:nvPr/>
        </p:nvSpPr>
        <p:spPr>
          <a:xfrm>
            <a:off x="4629625" y="1146376"/>
            <a:ext cx="4528457" cy="363109"/>
          </a:xfrm>
          <a:prstGeom prst="roundRect">
            <a:avLst>
              <a:gd name="adj" fmla="val 50000"/>
            </a:avLst>
          </a:prstGeom>
          <a:solidFill>
            <a:srgbClr val="C59EE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ISOTERM VIOLET DYE</a:t>
            </a:r>
            <a:endParaRPr lang="id-ID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425773"/>
              </p:ext>
            </p:extLst>
          </p:nvPr>
        </p:nvGraphicFramePr>
        <p:xfrm>
          <a:off x="855353" y="1979590"/>
          <a:ext cx="10555967" cy="4047722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972527"/>
                <a:gridCol w="1215658"/>
                <a:gridCol w="972527"/>
                <a:gridCol w="1134614"/>
                <a:gridCol w="972527"/>
                <a:gridCol w="972527"/>
                <a:gridCol w="1175136"/>
                <a:gridCol w="972527"/>
                <a:gridCol w="1195397"/>
                <a:gridCol w="972527"/>
              </a:tblGrid>
              <a:tr h="289123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A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C awal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C akhir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C terserap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Efisiensi 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Q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Log C akhir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Log Q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C akhir/Q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89123"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u="none" strike="noStrike">
                          <a:effectLst/>
                        </a:rPr>
                        <a:t>0,0011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50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0,677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49,323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98,645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24,661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-0,169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1,392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0,027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89123"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u="none" strike="noStrike">
                          <a:effectLst/>
                        </a:rPr>
                        <a:t>0,0023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75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0,786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74,214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98,951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37,107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-0,104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1,569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0,021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89123"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u="none" strike="noStrike">
                          <a:effectLst/>
                        </a:rPr>
                        <a:t>0,0062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100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1,137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98,863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98,863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49,432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0,056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1,694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0,023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89123"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u="none" strike="noStrike">
                          <a:effectLst/>
                        </a:rPr>
                        <a:t>0,0153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150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1,957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148,043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98,695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74,022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0,292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1,869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0,026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89123"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u="none" strike="noStrike">
                          <a:effectLst/>
                        </a:rPr>
                        <a:t>0,0241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200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2,751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197,249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98,624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98,624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0,440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1,994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0,028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89123"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u="none" strike="noStrike">
                          <a:effectLst/>
                        </a:rPr>
                        <a:t>0,0340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250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3,635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246,365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98,546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123,182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0,561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2,091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0,030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89123"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u="none" strike="noStrike">
                          <a:effectLst/>
                        </a:rPr>
                        <a:t>0,0456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300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4,683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295,317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98,439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147,659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0,671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2,169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0,032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89123"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u="none" strike="noStrike">
                          <a:effectLst/>
                        </a:rPr>
                        <a:t>0,0578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400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5,780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394,220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98,555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197,110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0,762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2,295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0,029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89123"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u="none" strike="noStrike">
                          <a:effectLst/>
                        </a:rPr>
                        <a:t>0,0609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500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6,060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493,940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98,788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246,970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0,782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2,393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0,025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89123"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u="none" strike="noStrike">
                          <a:effectLst/>
                        </a:rPr>
                        <a:t>0,7063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750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64,204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685,796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91,440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342,898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1,808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2,535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0,187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8912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Parameter Langmuir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Parameter Freundlinch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Langmuir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Freundlich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289123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Kl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Qmax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R2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Kf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n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R2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m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0,0026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m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0,5947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89123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0,1368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384,6154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0,9921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49,7737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1,6815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0,8474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c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0,019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>
                          <a:effectLst/>
                        </a:rPr>
                        <a:t>c </a:t>
                      </a:r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u="none" strike="noStrike" dirty="0">
                          <a:effectLst/>
                        </a:rPr>
                        <a:t>1,697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63393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1326</Words>
  <Application>Microsoft Office PowerPoint</Application>
  <PresentationFormat>Custom</PresentationFormat>
  <Paragraphs>871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Aizyah Alifia</dc:creator>
  <cp:lastModifiedBy>ACER</cp:lastModifiedBy>
  <cp:revision>93</cp:revision>
  <dcterms:created xsi:type="dcterms:W3CDTF">2020-10-30T02:03:35Z</dcterms:created>
  <dcterms:modified xsi:type="dcterms:W3CDTF">2022-06-04T04:24:33Z</dcterms:modified>
</cp:coreProperties>
</file>